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1" r:id="rId3"/>
    <p:sldId id="260" r:id="rId4"/>
    <p:sldId id="262" r:id="rId5"/>
    <p:sldId id="257" r:id="rId6"/>
    <p:sldId id="258"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DD73D3-953F-44E7-810A-FE1361DBEE48}" v="1280" dt="2022-04-17T12:13:02.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7B1AAD-D204-4BA8-A39B-066669D0BD4D}"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E5036AAC-9277-43DA-86BE-9BE557DBC1ED}">
      <dgm:prSet/>
      <dgm:spPr/>
      <dgm:t>
        <a:bodyPr/>
        <a:lstStyle/>
        <a:p>
          <a:r>
            <a:rPr lang="en-US"/>
            <a:t>Week 1: Finalize topic </a:t>
          </a:r>
        </a:p>
      </dgm:t>
    </dgm:pt>
    <dgm:pt modelId="{D214EF8B-8403-4268-98A3-73CDD66DDC2D}" type="parTrans" cxnId="{491DE67A-5AAC-4809-BC14-3A86837073DD}">
      <dgm:prSet/>
      <dgm:spPr/>
      <dgm:t>
        <a:bodyPr/>
        <a:lstStyle/>
        <a:p>
          <a:endParaRPr lang="en-US"/>
        </a:p>
      </dgm:t>
    </dgm:pt>
    <dgm:pt modelId="{F095BBD9-D4BE-40E5-920D-D40FD55565C5}" type="sibTrans" cxnId="{491DE67A-5AAC-4809-BC14-3A86837073DD}">
      <dgm:prSet phldrT="1" phldr="0"/>
      <dgm:spPr/>
      <dgm:t>
        <a:bodyPr/>
        <a:lstStyle/>
        <a:p>
          <a:r>
            <a:rPr lang="en-US"/>
            <a:t>1</a:t>
          </a:r>
        </a:p>
      </dgm:t>
    </dgm:pt>
    <dgm:pt modelId="{46D925ED-EE2A-45F8-B41E-5D09C4DB9476}">
      <dgm:prSet/>
      <dgm:spPr/>
      <dgm:t>
        <a:bodyPr/>
        <a:lstStyle/>
        <a:p>
          <a:r>
            <a:rPr lang="en-US"/>
            <a:t>Week 2 :  Search for best technologies with which I can make this project</a:t>
          </a:r>
        </a:p>
      </dgm:t>
    </dgm:pt>
    <dgm:pt modelId="{E513C092-922C-4D0E-BE5D-8B81FC7C7A7B}" type="parTrans" cxnId="{4E25459A-4CB6-41ED-8EFA-9400BC4BE529}">
      <dgm:prSet/>
      <dgm:spPr/>
      <dgm:t>
        <a:bodyPr/>
        <a:lstStyle/>
        <a:p>
          <a:endParaRPr lang="en-US"/>
        </a:p>
      </dgm:t>
    </dgm:pt>
    <dgm:pt modelId="{E95CE004-5A86-43B2-9CCF-65D2823963CF}" type="sibTrans" cxnId="{4E25459A-4CB6-41ED-8EFA-9400BC4BE529}">
      <dgm:prSet phldrT="2" phldr="0"/>
      <dgm:spPr/>
      <dgm:t>
        <a:bodyPr/>
        <a:lstStyle/>
        <a:p>
          <a:r>
            <a:rPr lang="en-US"/>
            <a:t>2</a:t>
          </a:r>
        </a:p>
      </dgm:t>
    </dgm:pt>
    <dgm:pt modelId="{3D129229-8A87-485A-9D95-6DE9D2596AAB}">
      <dgm:prSet/>
      <dgm:spPr/>
      <dgm:t>
        <a:bodyPr/>
        <a:lstStyle/>
        <a:p>
          <a:r>
            <a:rPr lang="en-US"/>
            <a:t>Week 3 : Start working mainly on Backend and bit on front end</a:t>
          </a:r>
        </a:p>
      </dgm:t>
    </dgm:pt>
    <dgm:pt modelId="{10F5D2CF-AE1A-4357-A268-6132545DE4E3}" type="parTrans" cxnId="{C03027A5-AF91-456F-85D6-D4107022CADE}">
      <dgm:prSet/>
      <dgm:spPr/>
      <dgm:t>
        <a:bodyPr/>
        <a:lstStyle/>
        <a:p>
          <a:endParaRPr lang="en-US"/>
        </a:p>
      </dgm:t>
    </dgm:pt>
    <dgm:pt modelId="{533A6ADB-9498-4D6A-809F-3997DEA3633D}" type="sibTrans" cxnId="{C03027A5-AF91-456F-85D6-D4107022CADE}">
      <dgm:prSet phldrT="3" phldr="0"/>
      <dgm:spPr/>
      <dgm:t>
        <a:bodyPr/>
        <a:lstStyle/>
        <a:p>
          <a:r>
            <a:rPr lang="en-US"/>
            <a:t>3</a:t>
          </a:r>
        </a:p>
      </dgm:t>
    </dgm:pt>
    <dgm:pt modelId="{6C273EFE-0364-47A2-BCD6-4F43B2EE03E7}">
      <dgm:prSet/>
      <dgm:spPr/>
      <dgm:t>
        <a:bodyPr/>
        <a:lstStyle/>
        <a:p>
          <a:r>
            <a:rPr lang="en-US"/>
            <a:t>Week 4 : Finish backend and consume that data on frontend without CSS</a:t>
          </a:r>
        </a:p>
      </dgm:t>
    </dgm:pt>
    <dgm:pt modelId="{5BC291AD-9D6E-47C5-A24F-FF3954FA4D21}" type="parTrans" cxnId="{91023FCC-9258-481D-9F7C-F09718606E95}">
      <dgm:prSet/>
      <dgm:spPr/>
      <dgm:t>
        <a:bodyPr/>
        <a:lstStyle/>
        <a:p>
          <a:endParaRPr lang="en-US"/>
        </a:p>
      </dgm:t>
    </dgm:pt>
    <dgm:pt modelId="{46BE4381-F1DA-484C-9488-D91D148F31F2}" type="sibTrans" cxnId="{91023FCC-9258-481D-9F7C-F09718606E95}">
      <dgm:prSet phldrT="4" phldr="0"/>
      <dgm:spPr/>
      <dgm:t>
        <a:bodyPr/>
        <a:lstStyle/>
        <a:p>
          <a:r>
            <a:rPr lang="en-US"/>
            <a:t>4</a:t>
          </a:r>
        </a:p>
      </dgm:t>
    </dgm:pt>
    <dgm:pt modelId="{CA38D33F-CC87-4A61-8645-5EA167C42471}">
      <dgm:prSet/>
      <dgm:spPr/>
      <dgm:t>
        <a:bodyPr/>
        <a:lstStyle/>
        <a:p>
          <a:r>
            <a:rPr lang="en-US"/>
            <a:t>Week 5 : Apply CSS to frontend</a:t>
          </a:r>
        </a:p>
      </dgm:t>
    </dgm:pt>
    <dgm:pt modelId="{51777888-9D00-4A57-8875-FA3F8266ED2F}" type="parTrans" cxnId="{30CD6E6B-A93A-474C-949F-3344A4B0B3B7}">
      <dgm:prSet/>
      <dgm:spPr/>
      <dgm:t>
        <a:bodyPr/>
        <a:lstStyle/>
        <a:p>
          <a:endParaRPr lang="en-US"/>
        </a:p>
      </dgm:t>
    </dgm:pt>
    <dgm:pt modelId="{8CE0AA7D-671C-4963-924B-8DD5573EF77B}" type="sibTrans" cxnId="{30CD6E6B-A93A-474C-949F-3344A4B0B3B7}">
      <dgm:prSet phldrT="5" phldr="0"/>
      <dgm:spPr/>
      <dgm:t>
        <a:bodyPr/>
        <a:lstStyle/>
        <a:p>
          <a:r>
            <a:rPr lang="en-US"/>
            <a:t>5</a:t>
          </a:r>
        </a:p>
      </dgm:t>
    </dgm:pt>
    <dgm:pt modelId="{4F2AD83D-7E7D-4C7B-8AF7-8BEFB1946796}">
      <dgm:prSet/>
      <dgm:spPr/>
      <dgm:t>
        <a:bodyPr/>
        <a:lstStyle/>
        <a:p>
          <a:r>
            <a:rPr lang="en-US"/>
            <a:t>Week 6: Try to find bugs and application and fix them</a:t>
          </a:r>
        </a:p>
      </dgm:t>
    </dgm:pt>
    <dgm:pt modelId="{3A307036-BE86-4C05-AAEF-15BFE1C418A1}" type="parTrans" cxnId="{EDE6050B-38A8-4058-971B-AC2BFE46B135}">
      <dgm:prSet/>
      <dgm:spPr/>
      <dgm:t>
        <a:bodyPr/>
        <a:lstStyle/>
        <a:p>
          <a:endParaRPr lang="en-US"/>
        </a:p>
      </dgm:t>
    </dgm:pt>
    <dgm:pt modelId="{E646D9DB-2ED2-4ED0-9A80-CB3A8067545B}" type="sibTrans" cxnId="{EDE6050B-38A8-4058-971B-AC2BFE46B135}">
      <dgm:prSet phldrT="6" phldr="0"/>
      <dgm:spPr/>
      <dgm:t>
        <a:bodyPr/>
        <a:lstStyle/>
        <a:p>
          <a:r>
            <a:rPr lang="en-US"/>
            <a:t>6</a:t>
          </a:r>
        </a:p>
      </dgm:t>
    </dgm:pt>
    <dgm:pt modelId="{1EFEEBE0-36B2-4827-BF2E-E610A5A1A1C9}">
      <dgm:prSet/>
      <dgm:spPr/>
      <dgm:t>
        <a:bodyPr/>
        <a:lstStyle/>
        <a:p>
          <a:r>
            <a:rPr lang="en-US"/>
            <a:t>Week 7 : Reformat code a bit and Combine with other project</a:t>
          </a:r>
        </a:p>
      </dgm:t>
    </dgm:pt>
    <dgm:pt modelId="{7FE34A59-DB31-41E3-9129-F55948897195}" type="parTrans" cxnId="{D96DBAD3-3270-493C-A9C5-5DB0995C183B}">
      <dgm:prSet/>
      <dgm:spPr/>
      <dgm:t>
        <a:bodyPr/>
        <a:lstStyle/>
        <a:p>
          <a:endParaRPr lang="en-US"/>
        </a:p>
      </dgm:t>
    </dgm:pt>
    <dgm:pt modelId="{E3E9BD49-C14D-450D-BAC5-E89186B6A929}" type="sibTrans" cxnId="{D96DBAD3-3270-493C-A9C5-5DB0995C183B}">
      <dgm:prSet phldrT="7" phldr="0"/>
      <dgm:spPr/>
      <dgm:t>
        <a:bodyPr/>
        <a:lstStyle/>
        <a:p>
          <a:r>
            <a:rPr lang="en-US"/>
            <a:t>7</a:t>
          </a:r>
        </a:p>
      </dgm:t>
    </dgm:pt>
    <dgm:pt modelId="{6D5B4BA3-C7D8-4AB3-8D22-420EE9898028}">
      <dgm:prSet/>
      <dgm:spPr/>
      <dgm:t>
        <a:bodyPr/>
        <a:lstStyle/>
        <a:p>
          <a:r>
            <a:rPr lang="en-US"/>
            <a:t>Week 8 : After Merging Code with main project fix bugs.</a:t>
          </a:r>
        </a:p>
      </dgm:t>
    </dgm:pt>
    <dgm:pt modelId="{A15BA36B-3A68-47BC-BD60-82CBEDFC2A2F}" type="parTrans" cxnId="{0222D212-AF6D-42B4-A067-8F84747178D4}">
      <dgm:prSet/>
      <dgm:spPr/>
      <dgm:t>
        <a:bodyPr/>
        <a:lstStyle/>
        <a:p>
          <a:endParaRPr lang="en-US"/>
        </a:p>
      </dgm:t>
    </dgm:pt>
    <dgm:pt modelId="{2683C2D1-D9AB-4119-B19D-96365FA90E3F}" type="sibTrans" cxnId="{0222D212-AF6D-42B4-A067-8F84747178D4}">
      <dgm:prSet phldrT="8" phldr="0"/>
      <dgm:spPr/>
      <dgm:t>
        <a:bodyPr/>
        <a:lstStyle/>
        <a:p>
          <a:r>
            <a:rPr lang="en-US"/>
            <a:t>8</a:t>
          </a:r>
        </a:p>
      </dgm:t>
    </dgm:pt>
    <dgm:pt modelId="{403CA1F6-5C81-4630-B050-23DD6912E955}" type="pres">
      <dgm:prSet presAssocID="{A27B1AAD-D204-4BA8-A39B-066669D0BD4D}" presName="linearFlow" presStyleCnt="0">
        <dgm:presLayoutVars>
          <dgm:dir/>
          <dgm:animLvl val="lvl"/>
          <dgm:resizeHandles val="exact"/>
        </dgm:presLayoutVars>
      </dgm:prSet>
      <dgm:spPr/>
    </dgm:pt>
    <dgm:pt modelId="{2ACA181F-9831-4507-A05B-A35DA763ECEF}" type="pres">
      <dgm:prSet presAssocID="{E5036AAC-9277-43DA-86BE-9BE557DBC1ED}" presName="compositeNode" presStyleCnt="0"/>
      <dgm:spPr/>
    </dgm:pt>
    <dgm:pt modelId="{452EC0BF-C9C3-4122-99F6-0884ACAF00FD}" type="pres">
      <dgm:prSet presAssocID="{E5036AAC-9277-43DA-86BE-9BE557DBC1ED}" presName="parTx" presStyleLbl="node1" presStyleIdx="0" presStyleCnt="0">
        <dgm:presLayoutVars>
          <dgm:chMax val="0"/>
          <dgm:chPref val="0"/>
          <dgm:bulletEnabled val="1"/>
        </dgm:presLayoutVars>
      </dgm:prSet>
      <dgm:spPr/>
    </dgm:pt>
    <dgm:pt modelId="{0D872B7B-DA45-45AA-AC1B-BB3210EE0283}" type="pres">
      <dgm:prSet presAssocID="{E5036AAC-9277-43DA-86BE-9BE557DBC1ED}" presName="parSh" presStyleCnt="0"/>
      <dgm:spPr/>
    </dgm:pt>
    <dgm:pt modelId="{C1F1E8DB-1A8C-469A-BE05-F37DF07F5202}" type="pres">
      <dgm:prSet presAssocID="{E5036AAC-9277-43DA-86BE-9BE557DBC1ED}" presName="lineNode" presStyleLbl="alignAccFollowNode1" presStyleIdx="0" presStyleCnt="24"/>
      <dgm:spPr/>
    </dgm:pt>
    <dgm:pt modelId="{E10601B8-ADD0-48D2-AB04-12E9713FACDC}" type="pres">
      <dgm:prSet presAssocID="{E5036AAC-9277-43DA-86BE-9BE557DBC1ED}" presName="lineArrowNode" presStyleLbl="alignAccFollowNode1" presStyleIdx="1" presStyleCnt="24"/>
      <dgm:spPr/>
    </dgm:pt>
    <dgm:pt modelId="{46473227-740A-4A51-B9ED-09DF49ECDBE1}" type="pres">
      <dgm:prSet presAssocID="{F095BBD9-D4BE-40E5-920D-D40FD55565C5}" presName="sibTransNodeCircle" presStyleLbl="alignNode1" presStyleIdx="0" presStyleCnt="8">
        <dgm:presLayoutVars>
          <dgm:chMax val="0"/>
          <dgm:bulletEnabled/>
        </dgm:presLayoutVars>
      </dgm:prSet>
      <dgm:spPr/>
    </dgm:pt>
    <dgm:pt modelId="{A40EE026-02ED-43E6-AA7E-54ABD070F30A}" type="pres">
      <dgm:prSet presAssocID="{F095BBD9-D4BE-40E5-920D-D40FD55565C5}" presName="spacerBetweenCircleAndCallout" presStyleCnt="0">
        <dgm:presLayoutVars/>
      </dgm:prSet>
      <dgm:spPr/>
    </dgm:pt>
    <dgm:pt modelId="{67E92455-B14E-48A0-945C-A76335E4AB58}" type="pres">
      <dgm:prSet presAssocID="{E5036AAC-9277-43DA-86BE-9BE557DBC1ED}" presName="nodeText" presStyleLbl="alignAccFollowNode1" presStyleIdx="2" presStyleCnt="24">
        <dgm:presLayoutVars>
          <dgm:bulletEnabled val="1"/>
        </dgm:presLayoutVars>
      </dgm:prSet>
      <dgm:spPr/>
    </dgm:pt>
    <dgm:pt modelId="{FDAE4215-500A-4C5B-A0EC-59E174F25449}" type="pres">
      <dgm:prSet presAssocID="{F095BBD9-D4BE-40E5-920D-D40FD55565C5}" presName="sibTransComposite" presStyleCnt="0"/>
      <dgm:spPr/>
    </dgm:pt>
    <dgm:pt modelId="{C6487792-B0D4-40FE-BEDF-6CC494D3C53B}" type="pres">
      <dgm:prSet presAssocID="{46D925ED-EE2A-45F8-B41E-5D09C4DB9476}" presName="compositeNode" presStyleCnt="0"/>
      <dgm:spPr/>
    </dgm:pt>
    <dgm:pt modelId="{C43DA04C-EF01-4940-B31A-C0D31341BA36}" type="pres">
      <dgm:prSet presAssocID="{46D925ED-EE2A-45F8-B41E-5D09C4DB9476}" presName="parTx" presStyleLbl="node1" presStyleIdx="0" presStyleCnt="0">
        <dgm:presLayoutVars>
          <dgm:chMax val="0"/>
          <dgm:chPref val="0"/>
          <dgm:bulletEnabled val="1"/>
        </dgm:presLayoutVars>
      </dgm:prSet>
      <dgm:spPr/>
    </dgm:pt>
    <dgm:pt modelId="{E4005E79-3860-46A3-9B42-B30F784E1F38}" type="pres">
      <dgm:prSet presAssocID="{46D925ED-EE2A-45F8-B41E-5D09C4DB9476}" presName="parSh" presStyleCnt="0"/>
      <dgm:spPr/>
    </dgm:pt>
    <dgm:pt modelId="{51377295-3C74-4435-8E87-A88271039571}" type="pres">
      <dgm:prSet presAssocID="{46D925ED-EE2A-45F8-B41E-5D09C4DB9476}" presName="lineNode" presStyleLbl="alignAccFollowNode1" presStyleIdx="3" presStyleCnt="24"/>
      <dgm:spPr/>
    </dgm:pt>
    <dgm:pt modelId="{626C717F-91BC-4940-B4D8-21D11674084A}" type="pres">
      <dgm:prSet presAssocID="{46D925ED-EE2A-45F8-B41E-5D09C4DB9476}" presName="lineArrowNode" presStyleLbl="alignAccFollowNode1" presStyleIdx="4" presStyleCnt="24"/>
      <dgm:spPr/>
    </dgm:pt>
    <dgm:pt modelId="{E6ABAD12-7C1C-449F-A559-24B4F03EE4F9}" type="pres">
      <dgm:prSet presAssocID="{E95CE004-5A86-43B2-9CCF-65D2823963CF}" presName="sibTransNodeCircle" presStyleLbl="alignNode1" presStyleIdx="1" presStyleCnt="8">
        <dgm:presLayoutVars>
          <dgm:chMax val="0"/>
          <dgm:bulletEnabled/>
        </dgm:presLayoutVars>
      </dgm:prSet>
      <dgm:spPr/>
    </dgm:pt>
    <dgm:pt modelId="{9440AA05-7969-46A0-B94C-92FF06A56E9A}" type="pres">
      <dgm:prSet presAssocID="{E95CE004-5A86-43B2-9CCF-65D2823963CF}" presName="spacerBetweenCircleAndCallout" presStyleCnt="0">
        <dgm:presLayoutVars/>
      </dgm:prSet>
      <dgm:spPr/>
    </dgm:pt>
    <dgm:pt modelId="{07B81D57-BDAD-4834-8AF7-4C23646BBEBD}" type="pres">
      <dgm:prSet presAssocID="{46D925ED-EE2A-45F8-B41E-5D09C4DB9476}" presName="nodeText" presStyleLbl="alignAccFollowNode1" presStyleIdx="5" presStyleCnt="24">
        <dgm:presLayoutVars>
          <dgm:bulletEnabled val="1"/>
        </dgm:presLayoutVars>
      </dgm:prSet>
      <dgm:spPr/>
    </dgm:pt>
    <dgm:pt modelId="{A426D5AE-3650-42B9-9EC7-FF4A60614C8B}" type="pres">
      <dgm:prSet presAssocID="{E95CE004-5A86-43B2-9CCF-65D2823963CF}" presName="sibTransComposite" presStyleCnt="0"/>
      <dgm:spPr/>
    </dgm:pt>
    <dgm:pt modelId="{CFA00E7C-1063-4D7F-BD76-FBE2E5F13D84}" type="pres">
      <dgm:prSet presAssocID="{3D129229-8A87-485A-9D95-6DE9D2596AAB}" presName="compositeNode" presStyleCnt="0"/>
      <dgm:spPr/>
    </dgm:pt>
    <dgm:pt modelId="{9A9E3492-9490-4722-AD6A-B41D37FB0F34}" type="pres">
      <dgm:prSet presAssocID="{3D129229-8A87-485A-9D95-6DE9D2596AAB}" presName="parTx" presStyleLbl="node1" presStyleIdx="0" presStyleCnt="0">
        <dgm:presLayoutVars>
          <dgm:chMax val="0"/>
          <dgm:chPref val="0"/>
          <dgm:bulletEnabled val="1"/>
        </dgm:presLayoutVars>
      </dgm:prSet>
      <dgm:spPr/>
    </dgm:pt>
    <dgm:pt modelId="{71DC9526-982C-4FB0-8E98-9D84FB125655}" type="pres">
      <dgm:prSet presAssocID="{3D129229-8A87-485A-9D95-6DE9D2596AAB}" presName="parSh" presStyleCnt="0"/>
      <dgm:spPr/>
    </dgm:pt>
    <dgm:pt modelId="{14BA491C-A540-4B64-A96A-D325BA6BBA7B}" type="pres">
      <dgm:prSet presAssocID="{3D129229-8A87-485A-9D95-6DE9D2596AAB}" presName="lineNode" presStyleLbl="alignAccFollowNode1" presStyleIdx="6" presStyleCnt="24"/>
      <dgm:spPr/>
    </dgm:pt>
    <dgm:pt modelId="{DFB15E0B-EFAF-4644-A333-C49685813D1E}" type="pres">
      <dgm:prSet presAssocID="{3D129229-8A87-485A-9D95-6DE9D2596AAB}" presName="lineArrowNode" presStyleLbl="alignAccFollowNode1" presStyleIdx="7" presStyleCnt="24"/>
      <dgm:spPr/>
    </dgm:pt>
    <dgm:pt modelId="{5E88D989-1652-4A75-9571-9E5B6550DE04}" type="pres">
      <dgm:prSet presAssocID="{533A6ADB-9498-4D6A-809F-3997DEA3633D}" presName="sibTransNodeCircle" presStyleLbl="alignNode1" presStyleIdx="2" presStyleCnt="8">
        <dgm:presLayoutVars>
          <dgm:chMax val="0"/>
          <dgm:bulletEnabled/>
        </dgm:presLayoutVars>
      </dgm:prSet>
      <dgm:spPr/>
    </dgm:pt>
    <dgm:pt modelId="{118F8558-9B81-445B-9022-449A944F4D72}" type="pres">
      <dgm:prSet presAssocID="{533A6ADB-9498-4D6A-809F-3997DEA3633D}" presName="spacerBetweenCircleAndCallout" presStyleCnt="0">
        <dgm:presLayoutVars/>
      </dgm:prSet>
      <dgm:spPr/>
    </dgm:pt>
    <dgm:pt modelId="{3B3F8C44-0DC8-45B2-B9BA-D7EA7768E01D}" type="pres">
      <dgm:prSet presAssocID="{3D129229-8A87-485A-9D95-6DE9D2596AAB}" presName="nodeText" presStyleLbl="alignAccFollowNode1" presStyleIdx="8" presStyleCnt="24">
        <dgm:presLayoutVars>
          <dgm:bulletEnabled val="1"/>
        </dgm:presLayoutVars>
      </dgm:prSet>
      <dgm:spPr/>
    </dgm:pt>
    <dgm:pt modelId="{45C0FE9E-89DE-497C-A74E-D369B15124E4}" type="pres">
      <dgm:prSet presAssocID="{533A6ADB-9498-4D6A-809F-3997DEA3633D}" presName="sibTransComposite" presStyleCnt="0"/>
      <dgm:spPr/>
    </dgm:pt>
    <dgm:pt modelId="{8D44C1E1-3740-4566-AB54-44F2966CEF7A}" type="pres">
      <dgm:prSet presAssocID="{6C273EFE-0364-47A2-BCD6-4F43B2EE03E7}" presName="compositeNode" presStyleCnt="0"/>
      <dgm:spPr/>
    </dgm:pt>
    <dgm:pt modelId="{A8EB22EF-FA84-4393-B149-7405398F378E}" type="pres">
      <dgm:prSet presAssocID="{6C273EFE-0364-47A2-BCD6-4F43B2EE03E7}" presName="parTx" presStyleLbl="node1" presStyleIdx="0" presStyleCnt="0">
        <dgm:presLayoutVars>
          <dgm:chMax val="0"/>
          <dgm:chPref val="0"/>
          <dgm:bulletEnabled val="1"/>
        </dgm:presLayoutVars>
      </dgm:prSet>
      <dgm:spPr/>
    </dgm:pt>
    <dgm:pt modelId="{7F1DB548-C0D5-42E8-884D-CDE9FBECD425}" type="pres">
      <dgm:prSet presAssocID="{6C273EFE-0364-47A2-BCD6-4F43B2EE03E7}" presName="parSh" presStyleCnt="0"/>
      <dgm:spPr/>
    </dgm:pt>
    <dgm:pt modelId="{C3350662-036E-4E2C-B68D-A6E98AE92820}" type="pres">
      <dgm:prSet presAssocID="{6C273EFE-0364-47A2-BCD6-4F43B2EE03E7}" presName="lineNode" presStyleLbl="alignAccFollowNode1" presStyleIdx="9" presStyleCnt="24"/>
      <dgm:spPr/>
    </dgm:pt>
    <dgm:pt modelId="{90898CC3-BFC0-4CE2-801D-BFB7F4DE3F0B}" type="pres">
      <dgm:prSet presAssocID="{6C273EFE-0364-47A2-BCD6-4F43B2EE03E7}" presName="lineArrowNode" presStyleLbl="alignAccFollowNode1" presStyleIdx="10" presStyleCnt="24"/>
      <dgm:spPr/>
    </dgm:pt>
    <dgm:pt modelId="{C63726D1-C039-4D76-88A8-9176B97D5C23}" type="pres">
      <dgm:prSet presAssocID="{46BE4381-F1DA-484C-9488-D91D148F31F2}" presName="sibTransNodeCircle" presStyleLbl="alignNode1" presStyleIdx="3" presStyleCnt="8">
        <dgm:presLayoutVars>
          <dgm:chMax val="0"/>
          <dgm:bulletEnabled/>
        </dgm:presLayoutVars>
      </dgm:prSet>
      <dgm:spPr/>
    </dgm:pt>
    <dgm:pt modelId="{1C4D0C47-955B-471C-BA66-A0704D1FF953}" type="pres">
      <dgm:prSet presAssocID="{46BE4381-F1DA-484C-9488-D91D148F31F2}" presName="spacerBetweenCircleAndCallout" presStyleCnt="0">
        <dgm:presLayoutVars/>
      </dgm:prSet>
      <dgm:spPr/>
    </dgm:pt>
    <dgm:pt modelId="{307B775E-B645-4453-A2C7-54AEB26D4251}" type="pres">
      <dgm:prSet presAssocID="{6C273EFE-0364-47A2-BCD6-4F43B2EE03E7}" presName="nodeText" presStyleLbl="alignAccFollowNode1" presStyleIdx="11" presStyleCnt="24">
        <dgm:presLayoutVars>
          <dgm:bulletEnabled val="1"/>
        </dgm:presLayoutVars>
      </dgm:prSet>
      <dgm:spPr/>
    </dgm:pt>
    <dgm:pt modelId="{252E1BBA-AEAA-40EE-B914-E561D2ECF387}" type="pres">
      <dgm:prSet presAssocID="{46BE4381-F1DA-484C-9488-D91D148F31F2}" presName="sibTransComposite" presStyleCnt="0"/>
      <dgm:spPr/>
    </dgm:pt>
    <dgm:pt modelId="{B0420A13-4B8A-4D3A-BCF2-616EE9470817}" type="pres">
      <dgm:prSet presAssocID="{CA38D33F-CC87-4A61-8645-5EA167C42471}" presName="compositeNode" presStyleCnt="0"/>
      <dgm:spPr/>
    </dgm:pt>
    <dgm:pt modelId="{745EC0A6-8754-467A-94C0-74C50256C6F6}" type="pres">
      <dgm:prSet presAssocID="{CA38D33F-CC87-4A61-8645-5EA167C42471}" presName="parTx" presStyleLbl="node1" presStyleIdx="0" presStyleCnt="0">
        <dgm:presLayoutVars>
          <dgm:chMax val="0"/>
          <dgm:chPref val="0"/>
          <dgm:bulletEnabled val="1"/>
        </dgm:presLayoutVars>
      </dgm:prSet>
      <dgm:spPr/>
    </dgm:pt>
    <dgm:pt modelId="{C884EB15-0314-4A19-AB44-4E1277912EAC}" type="pres">
      <dgm:prSet presAssocID="{CA38D33F-CC87-4A61-8645-5EA167C42471}" presName="parSh" presStyleCnt="0"/>
      <dgm:spPr/>
    </dgm:pt>
    <dgm:pt modelId="{966D694B-D9DC-4807-B4BC-33809E485C95}" type="pres">
      <dgm:prSet presAssocID="{CA38D33F-CC87-4A61-8645-5EA167C42471}" presName="lineNode" presStyleLbl="alignAccFollowNode1" presStyleIdx="12" presStyleCnt="24"/>
      <dgm:spPr/>
    </dgm:pt>
    <dgm:pt modelId="{39390A1C-5CBF-4502-89B8-7A15B71F74FC}" type="pres">
      <dgm:prSet presAssocID="{CA38D33F-CC87-4A61-8645-5EA167C42471}" presName="lineArrowNode" presStyleLbl="alignAccFollowNode1" presStyleIdx="13" presStyleCnt="24"/>
      <dgm:spPr/>
    </dgm:pt>
    <dgm:pt modelId="{DBCE29C3-8B87-4A79-9556-85EC5C986DDF}" type="pres">
      <dgm:prSet presAssocID="{8CE0AA7D-671C-4963-924B-8DD5573EF77B}" presName="sibTransNodeCircle" presStyleLbl="alignNode1" presStyleIdx="4" presStyleCnt="8">
        <dgm:presLayoutVars>
          <dgm:chMax val="0"/>
          <dgm:bulletEnabled/>
        </dgm:presLayoutVars>
      </dgm:prSet>
      <dgm:spPr/>
    </dgm:pt>
    <dgm:pt modelId="{4A844283-DDC3-4211-A0C3-F6C0617501D6}" type="pres">
      <dgm:prSet presAssocID="{8CE0AA7D-671C-4963-924B-8DD5573EF77B}" presName="spacerBetweenCircleAndCallout" presStyleCnt="0">
        <dgm:presLayoutVars/>
      </dgm:prSet>
      <dgm:spPr/>
    </dgm:pt>
    <dgm:pt modelId="{F04B46AC-4C32-40DF-98A9-24E5495DF527}" type="pres">
      <dgm:prSet presAssocID="{CA38D33F-CC87-4A61-8645-5EA167C42471}" presName="nodeText" presStyleLbl="alignAccFollowNode1" presStyleIdx="14" presStyleCnt="24">
        <dgm:presLayoutVars>
          <dgm:bulletEnabled val="1"/>
        </dgm:presLayoutVars>
      </dgm:prSet>
      <dgm:spPr/>
    </dgm:pt>
    <dgm:pt modelId="{F5094C9D-057A-4261-BF59-B096A8FB5B30}" type="pres">
      <dgm:prSet presAssocID="{8CE0AA7D-671C-4963-924B-8DD5573EF77B}" presName="sibTransComposite" presStyleCnt="0"/>
      <dgm:spPr/>
    </dgm:pt>
    <dgm:pt modelId="{EE45326E-D637-457B-8C94-4D92D44C7C83}" type="pres">
      <dgm:prSet presAssocID="{4F2AD83D-7E7D-4C7B-8AF7-8BEFB1946796}" presName="compositeNode" presStyleCnt="0"/>
      <dgm:spPr/>
    </dgm:pt>
    <dgm:pt modelId="{DE28FF22-9D42-440B-B4AF-2C3D05847E1C}" type="pres">
      <dgm:prSet presAssocID="{4F2AD83D-7E7D-4C7B-8AF7-8BEFB1946796}" presName="parTx" presStyleLbl="node1" presStyleIdx="0" presStyleCnt="0">
        <dgm:presLayoutVars>
          <dgm:chMax val="0"/>
          <dgm:chPref val="0"/>
          <dgm:bulletEnabled val="1"/>
        </dgm:presLayoutVars>
      </dgm:prSet>
      <dgm:spPr/>
    </dgm:pt>
    <dgm:pt modelId="{8AD70DA7-1E47-4AA3-AB99-8ECE65D8E8BD}" type="pres">
      <dgm:prSet presAssocID="{4F2AD83D-7E7D-4C7B-8AF7-8BEFB1946796}" presName="parSh" presStyleCnt="0"/>
      <dgm:spPr/>
    </dgm:pt>
    <dgm:pt modelId="{DAD2BE10-6A7E-418F-9E8C-AF8BFA86D408}" type="pres">
      <dgm:prSet presAssocID="{4F2AD83D-7E7D-4C7B-8AF7-8BEFB1946796}" presName="lineNode" presStyleLbl="alignAccFollowNode1" presStyleIdx="15" presStyleCnt="24"/>
      <dgm:spPr/>
    </dgm:pt>
    <dgm:pt modelId="{FBA7460F-520C-491E-838A-29BA951D414D}" type="pres">
      <dgm:prSet presAssocID="{4F2AD83D-7E7D-4C7B-8AF7-8BEFB1946796}" presName="lineArrowNode" presStyleLbl="alignAccFollowNode1" presStyleIdx="16" presStyleCnt="24"/>
      <dgm:spPr/>
    </dgm:pt>
    <dgm:pt modelId="{24626708-E6ED-45F0-9B4C-A3071C5A4413}" type="pres">
      <dgm:prSet presAssocID="{E646D9DB-2ED2-4ED0-9A80-CB3A8067545B}" presName="sibTransNodeCircle" presStyleLbl="alignNode1" presStyleIdx="5" presStyleCnt="8">
        <dgm:presLayoutVars>
          <dgm:chMax val="0"/>
          <dgm:bulletEnabled/>
        </dgm:presLayoutVars>
      </dgm:prSet>
      <dgm:spPr/>
    </dgm:pt>
    <dgm:pt modelId="{2940FFCB-D375-49E7-A0D6-6F726F9B12A4}" type="pres">
      <dgm:prSet presAssocID="{E646D9DB-2ED2-4ED0-9A80-CB3A8067545B}" presName="spacerBetweenCircleAndCallout" presStyleCnt="0">
        <dgm:presLayoutVars/>
      </dgm:prSet>
      <dgm:spPr/>
    </dgm:pt>
    <dgm:pt modelId="{4D639217-59E0-4511-9FC0-DB73EC6621C1}" type="pres">
      <dgm:prSet presAssocID="{4F2AD83D-7E7D-4C7B-8AF7-8BEFB1946796}" presName="nodeText" presStyleLbl="alignAccFollowNode1" presStyleIdx="17" presStyleCnt="24">
        <dgm:presLayoutVars>
          <dgm:bulletEnabled val="1"/>
        </dgm:presLayoutVars>
      </dgm:prSet>
      <dgm:spPr/>
    </dgm:pt>
    <dgm:pt modelId="{02E3B562-7BBA-4746-823E-C5B84922A903}" type="pres">
      <dgm:prSet presAssocID="{E646D9DB-2ED2-4ED0-9A80-CB3A8067545B}" presName="sibTransComposite" presStyleCnt="0"/>
      <dgm:spPr/>
    </dgm:pt>
    <dgm:pt modelId="{5EF16704-9B4B-4F1B-AA1C-C2DBC83F4371}" type="pres">
      <dgm:prSet presAssocID="{1EFEEBE0-36B2-4827-BF2E-E610A5A1A1C9}" presName="compositeNode" presStyleCnt="0"/>
      <dgm:spPr/>
    </dgm:pt>
    <dgm:pt modelId="{DD29505F-6D41-4426-8C9B-DFBB691A79BC}" type="pres">
      <dgm:prSet presAssocID="{1EFEEBE0-36B2-4827-BF2E-E610A5A1A1C9}" presName="parTx" presStyleLbl="node1" presStyleIdx="0" presStyleCnt="0">
        <dgm:presLayoutVars>
          <dgm:chMax val="0"/>
          <dgm:chPref val="0"/>
          <dgm:bulletEnabled val="1"/>
        </dgm:presLayoutVars>
      </dgm:prSet>
      <dgm:spPr/>
    </dgm:pt>
    <dgm:pt modelId="{5F2BC742-18A7-4D5D-A83E-7F22B13706CB}" type="pres">
      <dgm:prSet presAssocID="{1EFEEBE0-36B2-4827-BF2E-E610A5A1A1C9}" presName="parSh" presStyleCnt="0"/>
      <dgm:spPr/>
    </dgm:pt>
    <dgm:pt modelId="{B9454000-5160-4473-8DA1-1669595B75A9}" type="pres">
      <dgm:prSet presAssocID="{1EFEEBE0-36B2-4827-BF2E-E610A5A1A1C9}" presName="lineNode" presStyleLbl="alignAccFollowNode1" presStyleIdx="18" presStyleCnt="24"/>
      <dgm:spPr/>
    </dgm:pt>
    <dgm:pt modelId="{2BFBB448-4D80-4631-A971-8CB85D7BCFFA}" type="pres">
      <dgm:prSet presAssocID="{1EFEEBE0-36B2-4827-BF2E-E610A5A1A1C9}" presName="lineArrowNode" presStyleLbl="alignAccFollowNode1" presStyleIdx="19" presStyleCnt="24"/>
      <dgm:spPr/>
    </dgm:pt>
    <dgm:pt modelId="{E6AD6DE8-C169-46B5-82DC-FE3A56060171}" type="pres">
      <dgm:prSet presAssocID="{E3E9BD49-C14D-450D-BAC5-E89186B6A929}" presName="sibTransNodeCircle" presStyleLbl="alignNode1" presStyleIdx="6" presStyleCnt="8">
        <dgm:presLayoutVars>
          <dgm:chMax val="0"/>
          <dgm:bulletEnabled/>
        </dgm:presLayoutVars>
      </dgm:prSet>
      <dgm:spPr/>
    </dgm:pt>
    <dgm:pt modelId="{45A55343-00E6-4AD2-A987-AD1071BF3F2E}" type="pres">
      <dgm:prSet presAssocID="{E3E9BD49-C14D-450D-BAC5-E89186B6A929}" presName="spacerBetweenCircleAndCallout" presStyleCnt="0">
        <dgm:presLayoutVars/>
      </dgm:prSet>
      <dgm:spPr/>
    </dgm:pt>
    <dgm:pt modelId="{F1659226-8B49-46A6-808E-F56C6B933814}" type="pres">
      <dgm:prSet presAssocID="{1EFEEBE0-36B2-4827-BF2E-E610A5A1A1C9}" presName="nodeText" presStyleLbl="alignAccFollowNode1" presStyleIdx="20" presStyleCnt="24">
        <dgm:presLayoutVars>
          <dgm:bulletEnabled val="1"/>
        </dgm:presLayoutVars>
      </dgm:prSet>
      <dgm:spPr/>
    </dgm:pt>
    <dgm:pt modelId="{318593EE-02C6-41B3-8DD8-1A7A402FEB8B}" type="pres">
      <dgm:prSet presAssocID="{E3E9BD49-C14D-450D-BAC5-E89186B6A929}" presName="sibTransComposite" presStyleCnt="0"/>
      <dgm:spPr/>
    </dgm:pt>
    <dgm:pt modelId="{D6B97FBC-1FC1-49E4-8EFF-B4433FB3D4FE}" type="pres">
      <dgm:prSet presAssocID="{6D5B4BA3-C7D8-4AB3-8D22-420EE9898028}" presName="compositeNode" presStyleCnt="0"/>
      <dgm:spPr/>
    </dgm:pt>
    <dgm:pt modelId="{71959CB5-556A-469F-B200-81B8FE2CDF06}" type="pres">
      <dgm:prSet presAssocID="{6D5B4BA3-C7D8-4AB3-8D22-420EE9898028}" presName="parTx" presStyleLbl="node1" presStyleIdx="0" presStyleCnt="0">
        <dgm:presLayoutVars>
          <dgm:chMax val="0"/>
          <dgm:chPref val="0"/>
          <dgm:bulletEnabled val="1"/>
        </dgm:presLayoutVars>
      </dgm:prSet>
      <dgm:spPr/>
    </dgm:pt>
    <dgm:pt modelId="{77D36500-B1DB-4066-86E1-0D8054DE03A5}" type="pres">
      <dgm:prSet presAssocID="{6D5B4BA3-C7D8-4AB3-8D22-420EE9898028}" presName="parSh" presStyleCnt="0"/>
      <dgm:spPr/>
    </dgm:pt>
    <dgm:pt modelId="{63106613-9573-4986-B8DC-0BA9C2873194}" type="pres">
      <dgm:prSet presAssocID="{6D5B4BA3-C7D8-4AB3-8D22-420EE9898028}" presName="lineNode" presStyleLbl="alignAccFollowNode1" presStyleIdx="21" presStyleCnt="24"/>
      <dgm:spPr/>
    </dgm:pt>
    <dgm:pt modelId="{34D1939F-0218-418A-A1D0-0167A9E0DC31}" type="pres">
      <dgm:prSet presAssocID="{6D5B4BA3-C7D8-4AB3-8D22-420EE9898028}" presName="lineArrowNode" presStyleLbl="alignAccFollowNode1" presStyleIdx="22" presStyleCnt="24"/>
      <dgm:spPr/>
    </dgm:pt>
    <dgm:pt modelId="{FBCCA179-74F7-4509-AFCC-2F72F0860B32}" type="pres">
      <dgm:prSet presAssocID="{2683C2D1-D9AB-4119-B19D-96365FA90E3F}" presName="sibTransNodeCircle" presStyleLbl="alignNode1" presStyleIdx="7" presStyleCnt="8">
        <dgm:presLayoutVars>
          <dgm:chMax val="0"/>
          <dgm:bulletEnabled/>
        </dgm:presLayoutVars>
      </dgm:prSet>
      <dgm:spPr/>
    </dgm:pt>
    <dgm:pt modelId="{5FAB3A62-EE7F-4615-B816-F6E89188FD1E}" type="pres">
      <dgm:prSet presAssocID="{2683C2D1-D9AB-4119-B19D-96365FA90E3F}" presName="spacerBetweenCircleAndCallout" presStyleCnt="0">
        <dgm:presLayoutVars/>
      </dgm:prSet>
      <dgm:spPr/>
    </dgm:pt>
    <dgm:pt modelId="{0AED8BF8-48B7-4243-9159-DEA0AFA5C199}" type="pres">
      <dgm:prSet presAssocID="{6D5B4BA3-C7D8-4AB3-8D22-420EE9898028}" presName="nodeText" presStyleLbl="alignAccFollowNode1" presStyleIdx="23" presStyleCnt="24">
        <dgm:presLayoutVars>
          <dgm:bulletEnabled val="1"/>
        </dgm:presLayoutVars>
      </dgm:prSet>
      <dgm:spPr/>
    </dgm:pt>
  </dgm:ptLst>
  <dgm:cxnLst>
    <dgm:cxn modelId="{E2497B0A-77B0-41AA-8040-53E70FF90049}" type="presOf" srcId="{2683C2D1-D9AB-4119-B19D-96365FA90E3F}" destId="{FBCCA179-74F7-4509-AFCC-2F72F0860B32}" srcOrd="0" destOrd="0" presId="urn:microsoft.com/office/officeart/2016/7/layout/LinearArrowProcessNumbered"/>
    <dgm:cxn modelId="{EDE6050B-38A8-4058-971B-AC2BFE46B135}" srcId="{A27B1AAD-D204-4BA8-A39B-066669D0BD4D}" destId="{4F2AD83D-7E7D-4C7B-8AF7-8BEFB1946796}" srcOrd="5" destOrd="0" parTransId="{3A307036-BE86-4C05-AAEF-15BFE1C418A1}" sibTransId="{E646D9DB-2ED2-4ED0-9A80-CB3A8067545B}"/>
    <dgm:cxn modelId="{0222D212-AF6D-42B4-A067-8F84747178D4}" srcId="{A27B1AAD-D204-4BA8-A39B-066669D0BD4D}" destId="{6D5B4BA3-C7D8-4AB3-8D22-420EE9898028}" srcOrd="7" destOrd="0" parTransId="{A15BA36B-3A68-47BC-BD60-82CBEDFC2A2F}" sibTransId="{2683C2D1-D9AB-4119-B19D-96365FA90E3F}"/>
    <dgm:cxn modelId="{6ACF0B30-3F46-4587-A9A5-97B8126695C9}" type="presOf" srcId="{46D925ED-EE2A-45F8-B41E-5D09C4DB9476}" destId="{07B81D57-BDAD-4834-8AF7-4C23646BBEBD}" srcOrd="0" destOrd="0" presId="urn:microsoft.com/office/officeart/2016/7/layout/LinearArrowProcessNumbered"/>
    <dgm:cxn modelId="{0B6A6131-584C-466C-A9F0-FA4A021BB916}" type="presOf" srcId="{6C273EFE-0364-47A2-BCD6-4F43B2EE03E7}" destId="{307B775E-B645-4453-A2C7-54AEB26D4251}" srcOrd="0" destOrd="0" presId="urn:microsoft.com/office/officeart/2016/7/layout/LinearArrowProcessNumbered"/>
    <dgm:cxn modelId="{8A588547-9B2E-448C-86AF-A8FD3E82370D}" type="presOf" srcId="{6D5B4BA3-C7D8-4AB3-8D22-420EE9898028}" destId="{0AED8BF8-48B7-4243-9159-DEA0AFA5C199}" srcOrd="0" destOrd="0" presId="urn:microsoft.com/office/officeart/2016/7/layout/LinearArrowProcessNumbered"/>
    <dgm:cxn modelId="{30CD6E6B-A93A-474C-949F-3344A4B0B3B7}" srcId="{A27B1AAD-D204-4BA8-A39B-066669D0BD4D}" destId="{CA38D33F-CC87-4A61-8645-5EA167C42471}" srcOrd="4" destOrd="0" parTransId="{51777888-9D00-4A57-8875-FA3F8266ED2F}" sibTransId="{8CE0AA7D-671C-4963-924B-8DD5573EF77B}"/>
    <dgm:cxn modelId="{3B36416E-0079-4557-B83D-E6CCAFF571F8}" type="presOf" srcId="{8CE0AA7D-671C-4963-924B-8DD5573EF77B}" destId="{DBCE29C3-8B87-4A79-9556-85EC5C986DDF}" srcOrd="0" destOrd="0" presId="urn:microsoft.com/office/officeart/2016/7/layout/LinearArrowProcessNumbered"/>
    <dgm:cxn modelId="{491DE67A-5AAC-4809-BC14-3A86837073DD}" srcId="{A27B1AAD-D204-4BA8-A39B-066669D0BD4D}" destId="{E5036AAC-9277-43DA-86BE-9BE557DBC1ED}" srcOrd="0" destOrd="0" parTransId="{D214EF8B-8403-4268-98A3-73CDD66DDC2D}" sibTransId="{F095BBD9-D4BE-40E5-920D-D40FD55565C5}"/>
    <dgm:cxn modelId="{D1C26D7B-D951-4F59-AC76-49F8098E20F5}" type="presOf" srcId="{E95CE004-5A86-43B2-9CCF-65D2823963CF}" destId="{E6ABAD12-7C1C-449F-A559-24B4F03EE4F9}" srcOrd="0" destOrd="0" presId="urn:microsoft.com/office/officeart/2016/7/layout/LinearArrowProcessNumbered"/>
    <dgm:cxn modelId="{076E2091-796A-4DEB-B444-50D46DA16261}" type="presOf" srcId="{4F2AD83D-7E7D-4C7B-8AF7-8BEFB1946796}" destId="{4D639217-59E0-4511-9FC0-DB73EC6621C1}" srcOrd="0" destOrd="0" presId="urn:microsoft.com/office/officeart/2016/7/layout/LinearArrowProcessNumbered"/>
    <dgm:cxn modelId="{E1BE389A-EF04-41B3-A2D8-ECD01A48CE4A}" type="presOf" srcId="{533A6ADB-9498-4D6A-809F-3997DEA3633D}" destId="{5E88D989-1652-4A75-9571-9E5B6550DE04}" srcOrd="0" destOrd="0" presId="urn:microsoft.com/office/officeart/2016/7/layout/LinearArrowProcessNumbered"/>
    <dgm:cxn modelId="{4E25459A-4CB6-41ED-8EFA-9400BC4BE529}" srcId="{A27B1AAD-D204-4BA8-A39B-066669D0BD4D}" destId="{46D925ED-EE2A-45F8-B41E-5D09C4DB9476}" srcOrd="1" destOrd="0" parTransId="{E513C092-922C-4D0E-BE5D-8B81FC7C7A7B}" sibTransId="{E95CE004-5A86-43B2-9CCF-65D2823963CF}"/>
    <dgm:cxn modelId="{641FA39C-781E-4B05-9941-82C33CC2190E}" type="presOf" srcId="{1EFEEBE0-36B2-4827-BF2E-E610A5A1A1C9}" destId="{F1659226-8B49-46A6-808E-F56C6B933814}" srcOrd="0" destOrd="0" presId="urn:microsoft.com/office/officeart/2016/7/layout/LinearArrowProcessNumbered"/>
    <dgm:cxn modelId="{C523289D-F823-4587-86BE-A165881D24EE}" type="presOf" srcId="{E646D9DB-2ED2-4ED0-9A80-CB3A8067545B}" destId="{24626708-E6ED-45F0-9B4C-A3071C5A4413}" srcOrd="0" destOrd="0" presId="urn:microsoft.com/office/officeart/2016/7/layout/LinearArrowProcessNumbered"/>
    <dgm:cxn modelId="{D4B5B79D-20B4-4645-B586-DB997C240534}" type="presOf" srcId="{A27B1AAD-D204-4BA8-A39B-066669D0BD4D}" destId="{403CA1F6-5C81-4630-B050-23DD6912E955}" srcOrd="0" destOrd="0" presId="urn:microsoft.com/office/officeart/2016/7/layout/LinearArrowProcessNumbered"/>
    <dgm:cxn modelId="{B3320BA0-A1A9-4EF4-9EA7-AC76B72513E6}" type="presOf" srcId="{CA38D33F-CC87-4A61-8645-5EA167C42471}" destId="{F04B46AC-4C32-40DF-98A9-24E5495DF527}" srcOrd="0" destOrd="0" presId="urn:microsoft.com/office/officeart/2016/7/layout/LinearArrowProcessNumbered"/>
    <dgm:cxn modelId="{C03027A5-AF91-456F-85D6-D4107022CADE}" srcId="{A27B1AAD-D204-4BA8-A39B-066669D0BD4D}" destId="{3D129229-8A87-485A-9D95-6DE9D2596AAB}" srcOrd="2" destOrd="0" parTransId="{10F5D2CF-AE1A-4357-A268-6132545DE4E3}" sibTransId="{533A6ADB-9498-4D6A-809F-3997DEA3633D}"/>
    <dgm:cxn modelId="{CEF00FB2-3A63-43D6-90AE-922A5836DEDA}" type="presOf" srcId="{46BE4381-F1DA-484C-9488-D91D148F31F2}" destId="{C63726D1-C039-4D76-88A8-9176B97D5C23}" srcOrd="0" destOrd="0" presId="urn:microsoft.com/office/officeart/2016/7/layout/LinearArrowProcessNumbered"/>
    <dgm:cxn modelId="{216A8AC1-1CA9-43EF-9E1B-483EC0098B79}" type="presOf" srcId="{3D129229-8A87-485A-9D95-6DE9D2596AAB}" destId="{3B3F8C44-0DC8-45B2-B9BA-D7EA7768E01D}" srcOrd="0" destOrd="0" presId="urn:microsoft.com/office/officeart/2016/7/layout/LinearArrowProcessNumbered"/>
    <dgm:cxn modelId="{91023FCC-9258-481D-9F7C-F09718606E95}" srcId="{A27B1AAD-D204-4BA8-A39B-066669D0BD4D}" destId="{6C273EFE-0364-47A2-BCD6-4F43B2EE03E7}" srcOrd="3" destOrd="0" parTransId="{5BC291AD-9D6E-47C5-A24F-FF3954FA4D21}" sibTransId="{46BE4381-F1DA-484C-9488-D91D148F31F2}"/>
    <dgm:cxn modelId="{D96DBAD3-3270-493C-A9C5-5DB0995C183B}" srcId="{A27B1AAD-D204-4BA8-A39B-066669D0BD4D}" destId="{1EFEEBE0-36B2-4827-BF2E-E610A5A1A1C9}" srcOrd="6" destOrd="0" parTransId="{7FE34A59-DB31-41E3-9129-F55948897195}" sibTransId="{E3E9BD49-C14D-450D-BAC5-E89186B6A929}"/>
    <dgm:cxn modelId="{4E30E9D3-C742-452E-A88E-A2955C9B8177}" type="presOf" srcId="{E5036AAC-9277-43DA-86BE-9BE557DBC1ED}" destId="{67E92455-B14E-48A0-945C-A76335E4AB58}" srcOrd="0" destOrd="0" presId="urn:microsoft.com/office/officeart/2016/7/layout/LinearArrowProcessNumbered"/>
    <dgm:cxn modelId="{CECA48D8-AB9A-46EF-858B-F5A12C533703}" type="presOf" srcId="{F095BBD9-D4BE-40E5-920D-D40FD55565C5}" destId="{46473227-740A-4A51-B9ED-09DF49ECDBE1}" srcOrd="0" destOrd="0" presId="urn:microsoft.com/office/officeart/2016/7/layout/LinearArrowProcessNumbered"/>
    <dgm:cxn modelId="{B65BF2EE-B8D7-469E-98E5-0DCD3B58937D}" type="presOf" srcId="{E3E9BD49-C14D-450D-BAC5-E89186B6A929}" destId="{E6AD6DE8-C169-46B5-82DC-FE3A56060171}" srcOrd="0" destOrd="0" presId="urn:microsoft.com/office/officeart/2016/7/layout/LinearArrowProcessNumbered"/>
    <dgm:cxn modelId="{87D067CC-A7C8-41F0-B274-F92E3828646C}" type="presParOf" srcId="{403CA1F6-5C81-4630-B050-23DD6912E955}" destId="{2ACA181F-9831-4507-A05B-A35DA763ECEF}" srcOrd="0" destOrd="0" presId="urn:microsoft.com/office/officeart/2016/7/layout/LinearArrowProcessNumbered"/>
    <dgm:cxn modelId="{4020DBC2-89D9-4E4C-A8FE-45CE827C4679}" type="presParOf" srcId="{2ACA181F-9831-4507-A05B-A35DA763ECEF}" destId="{452EC0BF-C9C3-4122-99F6-0884ACAF00FD}" srcOrd="0" destOrd="0" presId="urn:microsoft.com/office/officeart/2016/7/layout/LinearArrowProcessNumbered"/>
    <dgm:cxn modelId="{A47C411D-6380-4280-8669-52586E4EB718}" type="presParOf" srcId="{2ACA181F-9831-4507-A05B-A35DA763ECEF}" destId="{0D872B7B-DA45-45AA-AC1B-BB3210EE0283}" srcOrd="1" destOrd="0" presId="urn:microsoft.com/office/officeart/2016/7/layout/LinearArrowProcessNumbered"/>
    <dgm:cxn modelId="{A75420D3-6EE5-475A-AE23-DFAC217985BB}" type="presParOf" srcId="{0D872B7B-DA45-45AA-AC1B-BB3210EE0283}" destId="{C1F1E8DB-1A8C-469A-BE05-F37DF07F5202}" srcOrd="0" destOrd="0" presId="urn:microsoft.com/office/officeart/2016/7/layout/LinearArrowProcessNumbered"/>
    <dgm:cxn modelId="{F6B29EB8-2ABA-40D3-9D3B-371AEB92360A}" type="presParOf" srcId="{0D872B7B-DA45-45AA-AC1B-BB3210EE0283}" destId="{E10601B8-ADD0-48D2-AB04-12E9713FACDC}" srcOrd="1" destOrd="0" presId="urn:microsoft.com/office/officeart/2016/7/layout/LinearArrowProcessNumbered"/>
    <dgm:cxn modelId="{53C5783A-DF2B-4EE4-B09F-F4DDF2CBCAFA}" type="presParOf" srcId="{0D872B7B-DA45-45AA-AC1B-BB3210EE0283}" destId="{46473227-740A-4A51-B9ED-09DF49ECDBE1}" srcOrd="2" destOrd="0" presId="urn:microsoft.com/office/officeart/2016/7/layout/LinearArrowProcessNumbered"/>
    <dgm:cxn modelId="{B800FB56-1929-44E7-B109-A0C8B16C58F4}" type="presParOf" srcId="{0D872B7B-DA45-45AA-AC1B-BB3210EE0283}" destId="{A40EE026-02ED-43E6-AA7E-54ABD070F30A}" srcOrd="3" destOrd="0" presId="urn:microsoft.com/office/officeart/2016/7/layout/LinearArrowProcessNumbered"/>
    <dgm:cxn modelId="{46F4BBD2-6879-4085-842E-8663969221A4}" type="presParOf" srcId="{2ACA181F-9831-4507-A05B-A35DA763ECEF}" destId="{67E92455-B14E-48A0-945C-A76335E4AB58}" srcOrd="2" destOrd="0" presId="urn:microsoft.com/office/officeart/2016/7/layout/LinearArrowProcessNumbered"/>
    <dgm:cxn modelId="{C56AF6DB-E0D1-4B7E-A72C-F46A835154D9}" type="presParOf" srcId="{403CA1F6-5C81-4630-B050-23DD6912E955}" destId="{FDAE4215-500A-4C5B-A0EC-59E174F25449}" srcOrd="1" destOrd="0" presId="urn:microsoft.com/office/officeart/2016/7/layout/LinearArrowProcessNumbered"/>
    <dgm:cxn modelId="{E6601A66-8BE3-4711-A97D-F5ACA7B2F6E3}" type="presParOf" srcId="{403CA1F6-5C81-4630-B050-23DD6912E955}" destId="{C6487792-B0D4-40FE-BEDF-6CC494D3C53B}" srcOrd="2" destOrd="0" presId="urn:microsoft.com/office/officeart/2016/7/layout/LinearArrowProcessNumbered"/>
    <dgm:cxn modelId="{2D55E7C9-43D8-4337-9C3E-6B8A79B359DF}" type="presParOf" srcId="{C6487792-B0D4-40FE-BEDF-6CC494D3C53B}" destId="{C43DA04C-EF01-4940-B31A-C0D31341BA36}" srcOrd="0" destOrd="0" presId="urn:microsoft.com/office/officeart/2016/7/layout/LinearArrowProcessNumbered"/>
    <dgm:cxn modelId="{8AD20D69-F697-4166-993A-2036D6FE73EA}" type="presParOf" srcId="{C6487792-B0D4-40FE-BEDF-6CC494D3C53B}" destId="{E4005E79-3860-46A3-9B42-B30F784E1F38}" srcOrd="1" destOrd="0" presId="urn:microsoft.com/office/officeart/2016/7/layout/LinearArrowProcessNumbered"/>
    <dgm:cxn modelId="{C92AEDF7-C36F-4846-A202-760CAB32A6AE}" type="presParOf" srcId="{E4005E79-3860-46A3-9B42-B30F784E1F38}" destId="{51377295-3C74-4435-8E87-A88271039571}" srcOrd="0" destOrd="0" presId="urn:microsoft.com/office/officeart/2016/7/layout/LinearArrowProcessNumbered"/>
    <dgm:cxn modelId="{0B6CF4FE-4DC4-4F91-86E4-6508FF757608}" type="presParOf" srcId="{E4005E79-3860-46A3-9B42-B30F784E1F38}" destId="{626C717F-91BC-4940-B4D8-21D11674084A}" srcOrd="1" destOrd="0" presId="urn:microsoft.com/office/officeart/2016/7/layout/LinearArrowProcessNumbered"/>
    <dgm:cxn modelId="{E77AE47E-CC56-4FAC-A485-EB3FEBEE6AB1}" type="presParOf" srcId="{E4005E79-3860-46A3-9B42-B30F784E1F38}" destId="{E6ABAD12-7C1C-449F-A559-24B4F03EE4F9}" srcOrd="2" destOrd="0" presId="urn:microsoft.com/office/officeart/2016/7/layout/LinearArrowProcessNumbered"/>
    <dgm:cxn modelId="{FDC885F3-7954-439E-9D46-A3FE6A6B086F}" type="presParOf" srcId="{E4005E79-3860-46A3-9B42-B30F784E1F38}" destId="{9440AA05-7969-46A0-B94C-92FF06A56E9A}" srcOrd="3" destOrd="0" presId="urn:microsoft.com/office/officeart/2016/7/layout/LinearArrowProcessNumbered"/>
    <dgm:cxn modelId="{83332054-9D87-4BBC-8550-55AF12814B5F}" type="presParOf" srcId="{C6487792-B0D4-40FE-BEDF-6CC494D3C53B}" destId="{07B81D57-BDAD-4834-8AF7-4C23646BBEBD}" srcOrd="2" destOrd="0" presId="urn:microsoft.com/office/officeart/2016/7/layout/LinearArrowProcessNumbered"/>
    <dgm:cxn modelId="{4BA68A37-11B7-4A69-AA7A-CD0AF5D2C5F9}" type="presParOf" srcId="{403CA1F6-5C81-4630-B050-23DD6912E955}" destId="{A426D5AE-3650-42B9-9EC7-FF4A60614C8B}" srcOrd="3" destOrd="0" presId="urn:microsoft.com/office/officeart/2016/7/layout/LinearArrowProcessNumbered"/>
    <dgm:cxn modelId="{FC5E7E8C-2193-46F3-8EF1-3D3B61CA22D7}" type="presParOf" srcId="{403CA1F6-5C81-4630-B050-23DD6912E955}" destId="{CFA00E7C-1063-4D7F-BD76-FBE2E5F13D84}" srcOrd="4" destOrd="0" presId="urn:microsoft.com/office/officeart/2016/7/layout/LinearArrowProcessNumbered"/>
    <dgm:cxn modelId="{9877983F-A5F5-4EA0-B3C8-C8E7C7556EEA}" type="presParOf" srcId="{CFA00E7C-1063-4D7F-BD76-FBE2E5F13D84}" destId="{9A9E3492-9490-4722-AD6A-B41D37FB0F34}" srcOrd="0" destOrd="0" presId="urn:microsoft.com/office/officeart/2016/7/layout/LinearArrowProcessNumbered"/>
    <dgm:cxn modelId="{1FACEA2E-3A44-4F42-941B-1243BBDC306B}" type="presParOf" srcId="{CFA00E7C-1063-4D7F-BD76-FBE2E5F13D84}" destId="{71DC9526-982C-4FB0-8E98-9D84FB125655}" srcOrd="1" destOrd="0" presId="urn:microsoft.com/office/officeart/2016/7/layout/LinearArrowProcessNumbered"/>
    <dgm:cxn modelId="{6527C462-EFAA-4792-BFA4-1C5CAB356672}" type="presParOf" srcId="{71DC9526-982C-4FB0-8E98-9D84FB125655}" destId="{14BA491C-A540-4B64-A96A-D325BA6BBA7B}" srcOrd="0" destOrd="0" presId="urn:microsoft.com/office/officeart/2016/7/layout/LinearArrowProcessNumbered"/>
    <dgm:cxn modelId="{FA2E868E-7EAB-4F9D-88A0-C5453F89071B}" type="presParOf" srcId="{71DC9526-982C-4FB0-8E98-9D84FB125655}" destId="{DFB15E0B-EFAF-4644-A333-C49685813D1E}" srcOrd="1" destOrd="0" presId="urn:microsoft.com/office/officeart/2016/7/layout/LinearArrowProcessNumbered"/>
    <dgm:cxn modelId="{C087CED5-D244-4495-A17A-C5A8C55E11E2}" type="presParOf" srcId="{71DC9526-982C-4FB0-8E98-9D84FB125655}" destId="{5E88D989-1652-4A75-9571-9E5B6550DE04}" srcOrd="2" destOrd="0" presId="urn:microsoft.com/office/officeart/2016/7/layout/LinearArrowProcessNumbered"/>
    <dgm:cxn modelId="{A1C0690D-FBD3-4B59-821F-AED93A88034C}" type="presParOf" srcId="{71DC9526-982C-4FB0-8E98-9D84FB125655}" destId="{118F8558-9B81-445B-9022-449A944F4D72}" srcOrd="3" destOrd="0" presId="urn:microsoft.com/office/officeart/2016/7/layout/LinearArrowProcessNumbered"/>
    <dgm:cxn modelId="{CF7815D5-7F40-43AC-A8FC-72FD51BDE05C}" type="presParOf" srcId="{CFA00E7C-1063-4D7F-BD76-FBE2E5F13D84}" destId="{3B3F8C44-0DC8-45B2-B9BA-D7EA7768E01D}" srcOrd="2" destOrd="0" presId="urn:microsoft.com/office/officeart/2016/7/layout/LinearArrowProcessNumbered"/>
    <dgm:cxn modelId="{7A937A4C-D414-4DCD-8D42-92914B7CBD72}" type="presParOf" srcId="{403CA1F6-5C81-4630-B050-23DD6912E955}" destId="{45C0FE9E-89DE-497C-A74E-D369B15124E4}" srcOrd="5" destOrd="0" presId="urn:microsoft.com/office/officeart/2016/7/layout/LinearArrowProcessNumbered"/>
    <dgm:cxn modelId="{0A1D8C63-1920-463D-97A1-601F3FE17E44}" type="presParOf" srcId="{403CA1F6-5C81-4630-B050-23DD6912E955}" destId="{8D44C1E1-3740-4566-AB54-44F2966CEF7A}" srcOrd="6" destOrd="0" presId="urn:microsoft.com/office/officeart/2016/7/layout/LinearArrowProcessNumbered"/>
    <dgm:cxn modelId="{AC64188B-0333-45AC-BD11-5D208D631EAA}" type="presParOf" srcId="{8D44C1E1-3740-4566-AB54-44F2966CEF7A}" destId="{A8EB22EF-FA84-4393-B149-7405398F378E}" srcOrd="0" destOrd="0" presId="urn:microsoft.com/office/officeart/2016/7/layout/LinearArrowProcessNumbered"/>
    <dgm:cxn modelId="{A33B891B-AB06-48F4-8F4F-6BBED7C8BFE5}" type="presParOf" srcId="{8D44C1E1-3740-4566-AB54-44F2966CEF7A}" destId="{7F1DB548-C0D5-42E8-884D-CDE9FBECD425}" srcOrd="1" destOrd="0" presId="urn:microsoft.com/office/officeart/2016/7/layout/LinearArrowProcessNumbered"/>
    <dgm:cxn modelId="{92EED6F5-0C6D-47F8-AE4F-AF118D56BE95}" type="presParOf" srcId="{7F1DB548-C0D5-42E8-884D-CDE9FBECD425}" destId="{C3350662-036E-4E2C-B68D-A6E98AE92820}" srcOrd="0" destOrd="0" presId="urn:microsoft.com/office/officeart/2016/7/layout/LinearArrowProcessNumbered"/>
    <dgm:cxn modelId="{7C2AD2D7-7716-4FF0-9B22-8F9259BFE64A}" type="presParOf" srcId="{7F1DB548-C0D5-42E8-884D-CDE9FBECD425}" destId="{90898CC3-BFC0-4CE2-801D-BFB7F4DE3F0B}" srcOrd="1" destOrd="0" presId="urn:microsoft.com/office/officeart/2016/7/layout/LinearArrowProcessNumbered"/>
    <dgm:cxn modelId="{F165D1C7-12FF-4A2F-90E3-43BDA9895930}" type="presParOf" srcId="{7F1DB548-C0D5-42E8-884D-CDE9FBECD425}" destId="{C63726D1-C039-4D76-88A8-9176B97D5C23}" srcOrd="2" destOrd="0" presId="urn:microsoft.com/office/officeart/2016/7/layout/LinearArrowProcessNumbered"/>
    <dgm:cxn modelId="{005278B9-7A11-4E35-B71E-2B5AE2C270AF}" type="presParOf" srcId="{7F1DB548-C0D5-42E8-884D-CDE9FBECD425}" destId="{1C4D0C47-955B-471C-BA66-A0704D1FF953}" srcOrd="3" destOrd="0" presId="urn:microsoft.com/office/officeart/2016/7/layout/LinearArrowProcessNumbered"/>
    <dgm:cxn modelId="{A03EC3FB-29BA-48B3-86C4-EE7A08663C45}" type="presParOf" srcId="{8D44C1E1-3740-4566-AB54-44F2966CEF7A}" destId="{307B775E-B645-4453-A2C7-54AEB26D4251}" srcOrd="2" destOrd="0" presId="urn:microsoft.com/office/officeart/2016/7/layout/LinearArrowProcessNumbered"/>
    <dgm:cxn modelId="{71A9D88C-55CF-4CF9-BEBB-C890E926914E}" type="presParOf" srcId="{403CA1F6-5C81-4630-B050-23DD6912E955}" destId="{252E1BBA-AEAA-40EE-B914-E561D2ECF387}" srcOrd="7" destOrd="0" presId="urn:microsoft.com/office/officeart/2016/7/layout/LinearArrowProcessNumbered"/>
    <dgm:cxn modelId="{91BB8ED4-1FDD-47EF-8BE2-99FC0B78C487}" type="presParOf" srcId="{403CA1F6-5C81-4630-B050-23DD6912E955}" destId="{B0420A13-4B8A-4D3A-BCF2-616EE9470817}" srcOrd="8" destOrd="0" presId="urn:microsoft.com/office/officeart/2016/7/layout/LinearArrowProcessNumbered"/>
    <dgm:cxn modelId="{21192C33-DD45-44FF-978F-6143C0537F20}" type="presParOf" srcId="{B0420A13-4B8A-4D3A-BCF2-616EE9470817}" destId="{745EC0A6-8754-467A-94C0-74C50256C6F6}" srcOrd="0" destOrd="0" presId="urn:microsoft.com/office/officeart/2016/7/layout/LinearArrowProcessNumbered"/>
    <dgm:cxn modelId="{61ED6B51-D687-4ED6-A6FA-4CBCA1ED3850}" type="presParOf" srcId="{B0420A13-4B8A-4D3A-BCF2-616EE9470817}" destId="{C884EB15-0314-4A19-AB44-4E1277912EAC}" srcOrd="1" destOrd="0" presId="urn:microsoft.com/office/officeart/2016/7/layout/LinearArrowProcessNumbered"/>
    <dgm:cxn modelId="{7ED2C38E-1E05-46D8-8452-EB6F31736E39}" type="presParOf" srcId="{C884EB15-0314-4A19-AB44-4E1277912EAC}" destId="{966D694B-D9DC-4807-B4BC-33809E485C95}" srcOrd="0" destOrd="0" presId="urn:microsoft.com/office/officeart/2016/7/layout/LinearArrowProcessNumbered"/>
    <dgm:cxn modelId="{85D11702-477E-41B6-9373-DE92583DFE44}" type="presParOf" srcId="{C884EB15-0314-4A19-AB44-4E1277912EAC}" destId="{39390A1C-5CBF-4502-89B8-7A15B71F74FC}" srcOrd="1" destOrd="0" presId="urn:microsoft.com/office/officeart/2016/7/layout/LinearArrowProcessNumbered"/>
    <dgm:cxn modelId="{66F83901-6425-41F4-AAC0-EF775C6D83D9}" type="presParOf" srcId="{C884EB15-0314-4A19-AB44-4E1277912EAC}" destId="{DBCE29C3-8B87-4A79-9556-85EC5C986DDF}" srcOrd="2" destOrd="0" presId="urn:microsoft.com/office/officeart/2016/7/layout/LinearArrowProcessNumbered"/>
    <dgm:cxn modelId="{4E8F4631-252C-4818-97F0-0FBEE851E7F9}" type="presParOf" srcId="{C884EB15-0314-4A19-AB44-4E1277912EAC}" destId="{4A844283-DDC3-4211-A0C3-F6C0617501D6}" srcOrd="3" destOrd="0" presId="urn:microsoft.com/office/officeart/2016/7/layout/LinearArrowProcessNumbered"/>
    <dgm:cxn modelId="{DF542135-D0EE-4E6D-83EF-783743C5B34F}" type="presParOf" srcId="{B0420A13-4B8A-4D3A-BCF2-616EE9470817}" destId="{F04B46AC-4C32-40DF-98A9-24E5495DF527}" srcOrd="2" destOrd="0" presId="urn:microsoft.com/office/officeart/2016/7/layout/LinearArrowProcessNumbered"/>
    <dgm:cxn modelId="{80177794-32D5-48F5-A334-29847F8601BF}" type="presParOf" srcId="{403CA1F6-5C81-4630-B050-23DD6912E955}" destId="{F5094C9D-057A-4261-BF59-B096A8FB5B30}" srcOrd="9" destOrd="0" presId="urn:microsoft.com/office/officeart/2016/7/layout/LinearArrowProcessNumbered"/>
    <dgm:cxn modelId="{48E686FE-1B2C-4409-874E-361CDDCCB1FA}" type="presParOf" srcId="{403CA1F6-5C81-4630-B050-23DD6912E955}" destId="{EE45326E-D637-457B-8C94-4D92D44C7C83}" srcOrd="10" destOrd="0" presId="urn:microsoft.com/office/officeart/2016/7/layout/LinearArrowProcessNumbered"/>
    <dgm:cxn modelId="{43ABEEBB-84BE-4EEF-A6CD-FD3DBB18BC08}" type="presParOf" srcId="{EE45326E-D637-457B-8C94-4D92D44C7C83}" destId="{DE28FF22-9D42-440B-B4AF-2C3D05847E1C}" srcOrd="0" destOrd="0" presId="urn:microsoft.com/office/officeart/2016/7/layout/LinearArrowProcessNumbered"/>
    <dgm:cxn modelId="{A605B0C4-CC4A-48DA-A090-F327C4A3D20F}" type="presParOf" srcId="{EE45326E-D637-457B-8C94-4D92D44C7C83}" destId="{8AD70DA7-1E47-4AA3-AB99-8ECE65D8E8BD}" srcOrd="1" destOrd="0" presId="urn:microsoft.com/office/officeart/2016/7/layout/LinearArrowProcessNumbered"/>
    <dgm:cxn modelId="{051B4E2F-186F-421A-83B9-4185BD7BABAD}" type="presParOf" srcId="{8AD70DA7-1E47-4AA3-AB99-8ECE65D8E8BD}" destId="{DAD2BE10-6A7E-418F-9E8C-AF8BFA86D408}" srcOrd="0" destOrd="0" presId="urn:microsoft.com/office/officeart/2016/7/layout/LinearArrowProcessNumbered"/>
    <dgm:cxn modelId="{131246A2-1B8D-4277-B7FE-FF1A7CB283DE}" type="presParOf" srcId="{8AD70DA7-1E47-4AA3-AB99-8ECE65D8E8BD}" destId="{FBA7460F-520C-491E-838A-29BA951D414D}" srcOrd="1" destOrd="0" presId="urn:microsoft.com/office/officeart/2016/7/layout/LinearArrowProcessNumbered"/>
    <dgm:cxn modelId="{6C5CFFF1-1B34-47C7-8116-50DAFF561AC2}" type="presParOf" srcId="{8AD70DA7-1E47-4AA3-AB99-8ECE65D8E8BD}" destId="{24626708-E6ED-45F0-9B4C-A3071C5A4413}" srcOrd="2" destOrd="0" presId="urn:microsoft.com/office/officeart/2016/7/layout/LinearArrowProcessNumbered"/>
    <dgm:cxn modelId="{60B0B513-96F4-4108-891D-1AA823343894}" type="presParOf" srcId="{8AD70DA7-1E47-4AA3-AB99-8ECE65D8E8BD}" destId="{2940FFCB-D375-49E7-A0D6-6F726F9B12A4}" srcOrd="3" destOrd="0" presId="urn:microsoft.com/office/officeart/2016/7/layout/LinearArrowProcessNumbered"/>
    <dgm:cxn modelId="{D17973F8-CBFF-4973-B10F-40BD4B8E42D5}" type="presParOf" srcId="{EE45326E-D637-457B-8C94-4D92D44C7C83}" destId="{4D639217-59E0-4511-9FC0-DB73EC6621C1}" srcOrd="2" destOrd="0" presId="urn:microsoft.com/office/officeart/2016/7/layout/LinearArrowProcessNumbered"/>
    <dgm:cxn modelId="{AB276E8D-F934-478A-997C-DBB5332972DA}" type="presParOf" srcId="{403CA1F6-5C81-4630-B050-23DD6912E955}" destId="{02E3B562-7BBA-4746-823E-C5B84922A903}" srcOrd="11" destOrd="0" presId="urn:microsoft.com/office/officeart/2016/7/layout/LinearArrowProcessNumbered"/>
    <dgm:cxn modelId="{3BC769D4-6386-456A-AA2D-2AE6D01453FB}" type="presParOf" srcId="{403CA1F6-5C81-4630-B050-23DD6912E955}" destId="{5EF16704-9B4B-4F1B-AA1C-C2DBC83F4371}" srcOrd="12" destOrd="0" presId="urn:microsoft.com/office/officeart/2016/7/layout/LinearArrowProcessNumbered"/>
    <dgm:cxn modelId="{5C88158D-0C5D-43B3-98C8-4A6AD01D1013}" type="presParOf" srcId="{5EF16704-9B4B-4F1B-AA1C-C2DBC83F4371}" destId="{DD29505F-6D41-4426-8C9B-DFBB691A79BC}" srcOrd="0" destOrd="0" presId="urn:microsoft.com/office/officeart/2016/7/layout/LinearArrowProcessNumbered"/>
    <dgm:cxn modelId="{A0DB0059-E1C2-426D-A002-2C49AC57D6DF}" type="presParOf" srcId="{5EF16704-9B4B-4F1B-AA1C-C2DBC83F4371}" destId="{5F2BC742-18A7-4D5D-A83E-7F22B13706CB}" srcOrd="1" destOrd="0" presId="urn:microsoft.com/office/officeart/2016/7/layout/LinearArrowProcessNumbered"/>
    <dgm:cxn modelId="{7ED6B5DF-5FD5-4510-938B-C1351DE60920}" type="presParOf" srcId="{5F2BC742-18A7-4D5D-A83E-7F22B13706CB}" destId="{B9454000-5160-4473-8DA1-1669595B75A9}" srcOrd="0" destOrd="0" presId="urn:microsoft.com/office/officeart/2016/7/layout/LinearArrowProcessNumbered"/>
    <dgm:cxn modelId="{9AD3714D-887C-495D-9C48-27BCF54BA3F1}" type="presParOf" srcId="{5F2BC742-18A7-4D5D-A83E-7F22B13706CB}" destId="{2BFBB448-4D80-4631-A971-8CB85D7BCFFA}" srcOrd="1" destOrd="0" presId="urn:microsoft.com/office/officeart/2016/7/layout/LinearArrowProcessNumbered"/>
    <dgm:cxn modelId="{6E0706D0-32EF-4DCC-AA15-53A51568748C}" type="presParOf" srcId="{5F2BC742-18A7-4D5D-A83E-7F22B13706CB}" destId="{E6AD6DE8-C169-46B5-82DC-FE3A56060171}" srcOrd="2" destOrd="0" presId="urn:microsoft.com/office/officeart/2016/7/layout/LinearArrowProcessNumbered"/>
    <dgm:cxn modelId="{53BF7566-DFD7-458E-9E66-C336C8EC10A1}" type="presParOf" srcId="{5F2BC742-18A7-4D5D-A83E-7F22B13706CB}" destId="{45A55343-00E6-4AD2-A987-AD1071BF3F2E}" srcOrd="3" destOrd="0" presId="urn:microsoft.com/office/officeart/2016/7/layout/LinearArrowProcessNumbered"/>
    <dgm:cxn modelId="{CC280D2E-D68D-425A-8EE2-74918554071F}" type="presParOf" srcId="{5EF16704-9B4B-4F1B-AA1C-C2DBC83F4371}" destId="{F1659226-8B49-46A6-808E-F56C6B933814}" srcOrd="2" destOrd="0" presId="urn:microsoft.com/office/officeart/2016/7/layout/LinearArrowProcessNumbered"/>
    <dgm:cxn modelId="{B97BFE21-E893-44D5-8FE3-696D4952F779}" type="presParOf" srcId="{403CA1F6-5C81-4630-B050-23DD6912E955}" destId="{318593EE-02C6-41B3-8DD8-1A7A402FEB8B}" srcOrd="13" destOrd="0" presId="urn:microsoft.com/office/officeart/2016/7/layout/LinearArrowProcessNumbered"/>
    <dgm:cxn modelId="{EDC9BCA1-5E83-4B9F-8F4C-CCB85B83D89A}" type="presParOf" srcId="{403CA1F6-5C81-4630-B050-23DD6912E955}" destId="{D6B97FBC-1FC1-49E4-8EFF-B4433FB3D4FE}" srcOrd="14" destOrd="0" presId="urn:microsoft.com/office/officeart/2016/7/layout/LinearArrowProcessNumbered"/>
    <dgm:cxn modelId="{735D9470-DF16-4D8D-95DD-676BD73231B8}" type="presParOf" srcId="{D6B97FBC-1FC1-49E4-8EFF-B4433FB3D4FE}" destId="{71959CB5-556A-469F-B200-81B8FE2CDF06}" srcOrd="0" destOrd="0" presId="urn:microsoft.com/office/officeart/2016/7/layout/LinearArrowProcessNumbered"/>
    <dgm:cxn modelId="{FA658DB1-08DF-4FF4-8B3B-815E7B106BCE}" type="presParOf" srcId="{D6B97FBC-1FC1-49E4-8EFF-B4433FB3D4FE}" destId="{77D36500-B1DB-4066-86E1-0D8054DE03A5}" srcOrd="1" destOrd="0" presId="urn:microsoft.com/office/officeart/2016/7/layout/LinearArrowProcessNumbered"/>
    <dgm:cxn modelId="{2FB070CE-9528-4B54-A76E-1B6D5B752B5F}" type="presParOf" srcId="{77D36500-B1DB-4066-86E1-0D8054DE03A5}" destId="{63106613-9573-4986-B8DC-0BA9C2873194}" srcOrd="0" destOrd="0" presId="urn:microsoft.com/office/officeart/2016/7/layout/LinearArrowProcessNumbered"/>
    <dgm:cxn modelId="{2ED791A7-4AD0-4DE8-A0D4-2D826F6FA61F}" type="presParOf" srcId="{77D36500-B1DB-4066-86E1-0D8054DE03A5}" destId="{34D1939F-0218-418A-A1D0-0167A9E0DC31}" srcOrd="1" destOrd="0" presId="urn:microsoft.com/office/officeart/2016/7/layout/LinearArrowProcessNumbered"/>
    <dgm:cxn modelId="{76401BE4-453E-4A2E-80FD-8451BC6ED9E5}" type="presParOf" srcId="{77D36500-B1DB-4066-86E1-0D8054DE03A5}" destId="{FBCCA179-74F7-4509-AFCC-2F72F0860B32}" srcOrd="2" destOrd="0" presId="urn:microsoft.com/office/officeart/2016/7/layout/LinearArrowProcessNumbered"/>
    <dgm:cxn modelId="{75F78C06-C138-4501-A4F3-82349675AB89}" type="presParOf" srcId="{77D36500-B1DB-4066-86E1-0D8054DE03A5}" destId="{5FAB3A62-EE7F-4615-B816-F6E89188FD1E}" srcOrd="3" destOrd="0" presId="urn:microsoft.com/office/officeart/2016/7/layout/LinearArrowProcessNumbered"/>
    <dgm:cxn modelId="{ACD4A14E-62B4-4724-B7E9-BCB2AD2618F1}" type="presParOf" srcId="{D6B97FBC-1FC1-49E4-8EFF-B4433FB3D4FE}" destId="{0AED8BF8-48B7-4243-9159-DEA0AFA5C199}"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1E8DB-1A8C-469A-BE05-F37DF07F5202}">
      <dsp:nvSpPr>
        <dsp:cNvPr id="0" name=""/>
        <dsp:cNvSpPr/>
      </dsp:nvSpPr>
      <dsp:spPr>
        <a:xfrm>
          <a:off x="694037" y="841506"/>
          <a:ext cx="550958" cy="7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0601B8-ADD0-48D2-AB04-12E9713FACDC}">
      <dsp:nvSpPr>
        <dsp:cNvPr id="0" name=""/>
        <dsp:cNvSpPr/>
      </dsp:nvSpPr>
      <dsp:spPr>
        <a:xfrm>
          <a:off x="1278053" y="795261"/>
          <a:ext cx="63360" cy="119004"/>
        </a:xfrm>
        <a:prstGeom prst="chevron">
          <a:avLst>
            <a:gd name="adj" fmla="val 90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473227-740A-4A51-B9ED-09DF49ECDBE1}">
      <dsp:nvSpPr>
        <dsp:cNvPr id="0" name=""/>
        <dsp:cNvSpPr/>
      </dsp:nvSpPr>
      <dsp:spPr>
        <a:xfrm>
          <a:off x="377392" y="593767"/>
          <a:ext cx="495550" cy="495550"/>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30" tIns="19230" rIns="19230" bIns="19230" numCol="1" spcCol="1270" anchor="ctr" anchorCtr="0">
          <a:noAutofit/>
        </a:bodyPr>
        <a:lstStyle/>
        <a:p>
          <a:pPr marL="0" lvl="0" indent="0" algn="ctr" defTabSz="1111250">
            <a:lnSpc>
              <a:spcPct val="90000"/>
            </a:lnSpc>
            <a:spcBef>
              <a:spcPct val="0"/>
            </a:spcBef>
            <a:spcAft>
              <a:spcPct val="35000"/>
            </a:spcAft>
            <a:buNone/>
          </a:pPr>
          <a:r>
            <a:rPr lang="en-US" sz="2500" kern="1200"/>
            <a:t>1</a:t>
          </a:r>
        </a:p>
      </dsp:txBody>
      <dsp:txXfrm>
        <a:off x="449964" y="666339"/>
        <a:ext cx="350406" cy="350406"/>
      </dsp:txXfrm>
    </dsp:sp>
    <dsp:sp modelId="{67E92455-B14E-48A0-945C-A76335E4AB58}">
      <dsp:nvSpPr>
        <dsp:cNvPr id="0" name=""/>
        <dsp:cNvSpPr/>
      </dsp:nvSpPr>
      <dsp:spPr>
        <a:xfrm>
          <a:off x="5338" y="1254915"/>
          <a:ext cx="1239657"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786" tIns="165100" rIns="97786" bIns="165100" numCol="1" spcCol="1270" anchor="t" anchorCtr="0">
          <a:noAutofit/>
        </a:bodyPr>
        <a:lstStyle/>
        <a:p>
          <a:pPr marL="0" lvl="0" indent="0" algn="l" defTabSz="488950">
            <a:lnSpc>
              <a:spcPct val="90000"/>
            </a:lnSpc>
            <a:spcBef>
              <a:spcPct val="0"/>
            </a:spcBef>
            <a:spcAft>
              <a:spcPct val="35000"/>
            </a:spcAft>
            <a:buNone/>
          </a:pPr>
          <a:r>
            <a:rPr lang="en-US" sz="1100" kern="1200"/>
            <a:t>Week 1: Finalize topic </a:t>
          </a:r>
        </a:p>
      </dsp:txBody>
      <dsp:txXfrm>
        <a:off x="5338" y="1502846"/>
        <a:ext cx="1239657" cy="1717669"/>
      </dsp:txXfrm>
    </dsp:sp>
    <dsp:sp modelId="{51377295-3C74-4435-8E87-A88271039571}">
      <dsp:nvSpPr>
        <dsp:cNvPr id="0" name=""/>
        <dsp:cNvSpPr/>
      </dsp:nvSpPr>
      <dsp:spPr>
        <a:xfrm>
          <a:off x="1382736" y="841504"/>
          <a:ext cx="1239657" cy="71"/>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6C717F-91BC-4940-B4D8-21D11674084A}">
      <dsp:nvSpPr>
        <dsp:cNvPr id="0" name=""/>
        <dsp:cNvSpPr/>
      </dsp:nvSpPr>
      <dsp:spPr>
        <a:xfrm>
          <a:off x="2655451" y="795260"/>
          <a:ext cx="63360" cy="119006"/>
        </a:xfrm>
        <a:prstGeom prst="chevron">
          <a:avLst>
            <a:gd name="adj" fmla="val 90000"/>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ABAD12-7C1C-449F-A559-24B4F03EE4F9}">
      <dsp:nvSpPr>
        <dsp:cNvPr id="0" name=""/>
        <dsp:cNvSpPr/>
      </dsp:nvSpPr>
      <dsp:spPr>
        <a:xfrm>
          <a:off x="1754789" y="593765"/>
          <a:ext cx="495550" cy="495550"/>
        </a:xfrm>
        <a:prstGeom prst="ellipse">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30" tIns="19230" rIns="19230" bIns="19230" numCol="1" spcCol="1270" anchor="ctr" anchorCtr="0">
          <a:noAutofit/>
        </a:bodyPr>
        <a:lstStyle/>
        <a:p>
          <a:pPr marL="0" lvl="0" indent="0" algn="ctr" defTabSz="1111250">
            <a:lnSpc>
              <a:spcPct val="90000"/>
            </a:lnSpc>
            <a:spcBef>
              <a:spcPct val="0"/>
            </a:spcBef>
            <a:spcAft>
              <a:spcPct val="35000"/>
            </a:spcAft>
            <a:buNone/>
          </a:pPr>
          <a:r>
            <a:rPr lang="en-US" sz="2500" kern="1200"/>
            <a:t>2</a:t>
          </a:r>
        </a:p>
      </dsp:txBody>
      <dsp:txXfrm>
        <a:off x="1827361" y="666337"/>
        <a:ext cx="350406" cy="350406"/>
      </dsp:txXfrm>
    </dsp:sp>
    <dsp:sp modelId="{07B81D57-BDAD-4834-8AF7-4C23646BBEBD}">
      <dsp:nvSpPr>
        <dsp:cNvPr id="0" name=""/>
        <dsp:cNvSpPr/>
      </dsp:nvSpPr>
      <dsp:spPr>
        <a:xfrm>
          <a:off x="1382736" y="1254915"/>
          <a:ext cx="1239657"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786" tIns="165100" rIns="97786" bIns="165100" numCol="1" spcCol="1270" anchor="t" anchorCtr="0">
          <a:noAutofit/>
        </a:bodyPr>
        <a:lstStyle/>
        <a:p>
          <a:pPr marL="0" lvl="0" indent="0" algn="l" defTabSz="488950">
            <a:lnSpc>
              <a:spcPct val="90000"/>
            </a:lnSpc>
            <a:spcBef>
              <a:spcPct val="0"/>
            </a:spcBef>
            <a:spcAft>
              <a:spcPct val="35000"/>
            </a:spcAft>
            <a:buNone/>
          </a:pPr>
          <a:r>
            <a:rPr lang="en-US" sz="1100" kern="1200"/>
            <a:t>Week 2 :  Search for best technologies with which I can make this project</a:t>
          </a:r>
        </a:p>
      </dsp:txBody>
      <dsp:txXfrm>
        <a:off x="1382736" y="1502846"/>
        <a:ext cx="1239657" cy="1717669"/>
      </dsp:txXfrm>
    </dsp:sp>
    <dsp:sp modelId="{14BA491C-A540-4B64-A96A-D325BA6BBA7B}">
      <dsp:nvSpPr>
        <dsp:cNvPr id="0" name=""/>
        <dsp:cNvSpPr/>
      </dsp:nvSpPr>
      <dsp:spPr>
        <a:xfrm>
          <a:off x="2760133" y="841504"/>
          <a:ext cx="1239657" cy="71"/>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B15E0B-EFAF-4644-A333-C49685813D1E}">
      <dsp:nvSpPr>
        <dsp:cNvPr id="0" name=""/>
        <dsp:cNvSpPr/>
      </dsp:nvSpPr>
      <dsp:spPr>
        <a:xfrm>
          <a:off x="4032848" y="795260"/>
          <a:ext cx="63360" cy="119006"/>
        </a:xfrm>
        <a:prstGeom prst="chevron">
          <a:avLst>
            <a:gd name="adj" fmla="val 90000"/>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88D989-1652-4A75-9571-9E5B6550DE04}">
      <dsp:nvSpPr>
        <dsp:cNvPr id="0" name=""/>
        <dsp:cNvSpPr/>
      </dsp:nvSpPr>
      <dsp:spPr>
        <a:xfrm>
          <a:off x="3132186" y="593765"/>
          <a:ext cx="495550" cy="495550"/>
        </a:xfrm>
        <a:prstGeom prst="ellipse">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30" tIns="19230" rIns="19230" bIns="19230" numCol="1" spcCol="1270" anchor="ctr" anchorCtr="0">
          <a:noAutofit/>
        </a:bodyPr>
        <a:lstStyle/>
        <a:p>
          <a:pPr marL="0" lvl="0" indent="0" algn="ctr" defTabSz="1111250">
            <a:lnSpc>
              <a:spcPct val="90000"/>
            </a:lnSpc>
            <a:spcBef>
              <a:spcPct val="0"/>
            </a:spcBef>
            <a:spcAft>
              <a:spcPct val="35000"/>
            </a:spcAft>
            <a:buNone/>
          </a:pPr>
          <a:r>
            <a:rPr lang="en-US" sz="2500" kern="1200"/>
            <a:t>3</a:t>
          </a:r>
        </a:p>
      </dsp:txBody>
      <dsp:txXfrm>
        <a:off x="3204758" y="666337"/>
        <a:ext cx="350406" cy="350406"/>
      </dsp:txXfrm>
    </dsp:sp>
    <dsp:sp modelId="{3B3F8C44-0DC8-45B2-B9BA-D7EA7768E01D}">
      <dsp:nvSpPr>
        <dsp:cNvPr id="0" name=""/>
        <dsp:cNvSpPr/>
      </dsp:nvSpPr>
      <dsp:spPr>
        <a:xfrm>
          <a:off x="2760133" y="1254915"/>
          <a:ext cx="1239657"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786" tIns="165100" rIns="97786" bIns="165100" numCol="1" spcCol="1270" anchor="t" anchorCtr="0">
          <a:noAutofit/>
        </a:bodyPr>
        <a:lstStyle/>
        <a:p>
          <a:pPr marL="0" lvl="0" indent="0" algn="l" defTabSz="488950">
            <a:lnSpc>
              <a:spcPct val="90000"/>
            </a:lnSpc>
            <a:spcBef>
              <a:spcPct val="0"/>
            </a:spcBef>
            <a:spcAft>
              <a:spcPct val="35000"/>
            </a:spcAft>
            <a:buNone/>
          </a:pPr>
          <a:r>
            <a:rPr lang="en-US" sz="1100" kern="1200"/>
            <a:t>Week 3 : Start working mainly on Backend and bit on front end</a:t>
          </a:r>
        </a:p>
      </dsp:txBody>
      <dsp:txXfrm>
        <a:off x="2760133" y="1502846"/>
        <a:ext cx="1239657" cy="1717669"/>
      </dsp:txXfrm>
    </dsp:sp>
    <dsp:sp modelId="{C3350662-036E-4E2C-B68D-A6E98AE92820}">
      <dsp:nvSpPr>
        <dsp:cNvPr id="0" name=""/>
        <dsp:cNvSpPr/>
      </dsp:nvSpPr>
      <dsp:spPr>
        <a:xfrm>
          <a:off x="4137530" y="841504"/>
          <a:ext cx="1239657" cy="72"/>
        </a:xfrm>
        <a:prstGeom prst="rect">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898CC3-BFC0-4CE2-801D-BFB7F4DE3F0B}">
      <dsp:nvSpPr>
        <dsp:cNvPr id="0" name=""/>
        <dsp:cNvSpPr/>
      </dsp:nvSpPr>
      <dsp:spPr>
        <a:xfrm>
          <a:off x="5410245" y="795259"/>
          <a:ext cx="63360" cy="119007"/>
        </a:xfrm>
        <a:prstGeom prst="chevron">
          <a:avLst>
            <a:gd name="adj" fmla="val 90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3726D1-C039-4D76-88A8-9176B97D5C23}">
      <dsp:nvSpPr>
        <dsp:cNvPr id="0" name=""/>
        <dsp:cNvSpPr/>
      </dsp:nvSpPr>
      <dsp:spPr>
        <a:xfrm>
          <a:off x="4509584" y="593765"/>
          <a:ext cx="495550" cy="495550"/>
        </a:xfrm>
        <a:prstGeom prst="ellipse">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30" tIns="19230" rIns="19230" bIns="19230" numCol="1" spcCol="1270" anchor="ctr" anchorCtr="0">
          <a:noAutofit/>
        </a:bodyPr>
        <a:lstStyle/>
        <a:p>
          <a:pPr marL="0" lvl="0" indent="0" algn="ctr" defTabSz="1111250">
            <a:lnSpc>
              <a:spcPct val="90000"/>
            </a:lnSpc>
            <a:spcBef>
              <a:spcPct val="0"/>
            </a:spcBef>
            <a:spcAft>
              <a:spcPct val="35000"/>
            </a:spcAft>
            <a:buNone/>
          </a:pPr>
          <a:r>
            <a:rPr lang="en-US" sz="2500" kern="1200"/>
            <a:t>4</a:t>
          </a:r>
        </a:p>
      </dsp:txBody>
      <dsp:txXfrm>
        <a:off x="4582156" y="666337"/>
        <a:ext cx="350406" cy="350406"/>
      </dsp:txXfrm>
    </dsp:sp>
    <dsp:sp modelId="{307B775E-B645-4453-A2C7-54AEB26D4251}">
      <dsp:nvSpPr>
        <dsp:cNvPr id="0" name=""/>
        <dsp:cNvSpPr/>
      </dsp:nvSpPr>
      <dsp:spPr>
        <a:xfrm>
          <a:off x="4137530" y="1254915"/>
          <a:ext cx="1239657"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786" tIns="165100" rIns="97786" bIns="165100" numCol="1" spcCol="1270" anchor="t" anchorCtr="0">
          <a:noAutofit/>
        </a:bodyPr>
        <a:lstStyle/>
        <a:p>
          <a:pPr marL="0" lvl="0" indent="0" algn="l" defTabSz="488950">
            <a:lnSpc>
              <a:spcPct val="90000"/>
            </a:lnSpc>
            <a:spcBef>
              <a:spcPct val="0"/>
            </a:spcBef>
            <a:spcAft>
              <a:spcPct val="35000"/>
            </a:spcAft>
            <a:buNone/>
          </a:pPr>
          <a:r>
            <a:rPr lang="en-US" sz="1100" kern="1200"/>
            <a:t>Week 4 : Finish backend and consume that data on frontend without CSS</a:t>
          </a:r>
        </a:p>
      </dsp:txBody>
      <dsp:txXfrm>
        <a:off x="4137530" y="1502846"/>
        <a:ext cx="1239657" cy="1717669"/>
      </dsp:txXfrm>
    </dsp:sp>
    <dsp:sp modelId="{966D694B-D9DC-4807-B4BC-33809E485C95}">
      <dsp:nvSpPr>
        <dsp:cNvPr id="0" name=""/>
        <dsp:cNvSpPr/>
      </dsp:nvSpPr>
      <dsp:spPr>
        <a:xfrm>
          <a:off x="5514928" y="841504"/>
          <a:ext cx="1239657" cy="72"/>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390A1C-5CBF-4502-89B8-7A15B71F74FC}">
      <dsp:nvSpPr>
        <dsp:cNvPr id="0" name=""/>
        <dsp:cNvSpPr/>
      </dsp:nvSpPr>
      <dsp:spPr>
        <a:xfrm>
          <a:off x="6787643" y="795259"/>
          <a:ext cx="63360" cy="119007"/>
        </a:xfrm>
        <a:prstGeom prst="chevron">
          <a:avLst>
            <a:gd name="adj" fmla="val 90000"/>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E29C3-8B87-4A79-9556-85EC5C986DDF}">
      <dsp:nvSpPr>
        <dsp:cNvPr id="0" name=""/>
        <dsp:cNvSpPr/>
      </dsp:nvSpPr>
      <dsp:spPr>
        <a:xfrm>
          <a:off x="5886981" y="593765"/>
          <a:ext cx="495550" cy="495550"/>
        </a:xfrm>
        <a:prstGeom prst="ellipse">
          <a:avLst/>
        </a:prstGeom>
        <a:solidFill>
          <a:schemeClr val="accent6">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30" tIns="19230" rIns="19230" bIns="19230" numCol="1" spcCol="1270" anchor="ctr" anchorCtr="0">
          <a:noAutofit/>
        </a:bodyPr>
        <a:lstStyle/>
        <a:p>
          <a:pPr marL="0" lvl="0" indent="0" algn="ctr" defTabSz="1111250">
            <a:lnSpc>
              <a:spcPct val="90000"/>
            </a:lnSpc>
            <a:spcBef>
              <a:spcPct val="0"/>
            </a:spcBef>
            <a:spcAft>
              <a:spcPct val="35000"/>
            </a:spcAft>
            <a:buNone/>
          </a:pPr>
          <a:r>
            <a:rPr lang="en-US" sz="2500" kern="1200"/>
            <a:t>5</a:t>
          </a:r>
        </a:p>
      </dsp:txBody>
      <dsp:txXfrm>
        <a:off x="5959553" y="666337"/>
        <a:ext cx="350406" cy="350406"/>
      </dsp:txXfrm>
    </dsp:sp>
    <dsp:sp modelId="{F04B46AC-4C32-40DF-98A9-24E5495DF527}">
      <dsp:nvSpPr>
        <dsp:cNvPr id="0" name=""/>
        <dsp:cNvSpPr/>
      </dsp:nvSpPr>
      <dsp:spPr>
        <a:xfrm>
          <a:off x="5514928" y="1254915"/>
          <a:ext cx="1239657"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786" tIns="165100" rIns="97786" bIns="165100" numCol="1" spcCol="1270" anchor="t" anchorCtr="0">
          <a:noAutofit/>
        </a:bodyPr>
        <a:lstStyle/>
        <a:p>
          <a:pPr marL="0" lvl="0" indent="0" algn="l" defTabSz="488950">
            <a:lnSpc>
              <a:spcPct val="90000"/>
            </a:lnSpc>
            <a:spcBef>
              <a:spcPct val="0"/>
            </a:spcBef>
            <a:spcAft>
              <a:spcPct val="35000"/>
            </a:spcAft>
            <a:buNone/>
          </a:pPr>
          <a:r>
            <a:rPr lang="en-US" sz="1100" kern="1200"/>
            <a:t>Week 5 : Apply CSS to frontend</a:t>
          </a:r>
        </a:p>
      </dsp:txBody>
      <dsp:txXfrm>
        <a:off x="5514928" y="1502846"/>
        <a:ext cx="1239657" cy="1717669"/>
      </dsp:txXfrm>
    </dsp:sp>
    <dsp:sp modelId="{DAD2BE10-6A7E-418F-9E8C-AF8BFA86D408}">
      <dsp:nvSpPr>
        <dsp:cNvPr id="0" name=""/>
        <dsp:cNvSpPr/>
      </dsp:nvSpPr>
      <dsp:spPr>
        <a:xfrm>
          <a:off x="6892325" y="841504"/>
          <a:ext cx="1239657" cy="72"/>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A7460F-520C-491E-838A-29BA951D414D}">
      <dsp:nvSpPr>
        <dsp:cNvPr id="0" name=""/>
        <dsp:cNvSpPr/>
      </dsp:nvSpPr>
      <dsp:spPr>
        <a:xfrm>
          <a:off x="8165040" y="795259"/>
          <a:ext cx="63360" cy="119007"/>
        </a:xfrm>
        <a:prstGeom prst="chevron">
          <a:avLst>
            <a:gd name="adj" fmla="val 90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626708-E6ED-45F0-9B4C-A3071C5A4413}">
      <dsp:nvSpPr>
        <dsp:cNvPr id="0" name=""/>
        <dsp:cNvSpPr/>
      </dsp:nvSpPr>
      <dsp:spPr>
        <a:xfrm>
          <a:off x="7264378" y="593765"/>
          <a:ext cx="495550" cy="495550"/>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30" tIns="19230" rIns="19230" bIns="19230" numCol="1" spcCol="1270" anchor="ctr" anchorCtr="0">
          <a:noAutofit/>
        </a:bodyPr>
        <a:lstStyle/>
        <a:p>
          <a:pPr marL="0" lvl="0" indent="0" algn="ctr" defTabSz="1111250">
            <a:lnSpc>
              <a:spcPct val="90000"/>
            </a:lnSpc>
            <a:spcBef>
              <a:spcPct val="0"/>
            </a:spcBef>
            <a:spcAft>
              <a:spcPct val="35000"/>
            </a:spcAft>
            <a:buNone/>
          </a:pPr>
          <a:r>
            <a:rPr lang="en-US" sz="2500" kern="1200"/>
            <a:t>6</a:t>
          </a:r>
        </a:p>
      </dsp:txBody>
      <dsp:txXfrm>
        <a:off x="7336950" y="666337"/>
        <a:ext cx="350406" cy="350406"/>
      </dsp:txXfrm>
    </dsp:sp>
    <dsp:sp modelId="{4D639217-59E0-4511-9FC0-DB73EC6621C1}">
      <dsp:nvSpPr>
        <dsp:cNvPr id="0" name=""/>
        <dsp:cNvSpPr/>
      </dsp:nvSpPr>
      <dsp:spPr>
        <a:xfrm>
          <a:off x="6892325" y="1254915"/>
          <a:ext cx="1239657"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786" tIns="165100" rIns="97786" bIns="165100" numCol="1" spcCol="1270" anchor="t" anchorCtr="0">
          <a:noAutofit/>
        </a:bodyPr>
        <a:lstStyle/>
        <a:p>
          <a:pPr marL="0" lvl="0" indent="0" algn="l" defTabSz="488950">
            <a:lnSpc>
              <a:spcPct val="90000"/>
            </a:lnSpc>
            <a:spcBef>
              <a:spcPct val="0"/>
            </a:spcBef>
            <a:spcAft>
              <a:spcPct val="35000"/>
            </a:spcAft>
            <a:buNone/>
          </a:pPr>
          <a:r>
            <a:rPr lang="en-US" sz="1100" kern="1200"/>
            <a:t>Week 6: Try to find bugs and application and fix them</a:t>
          </a:r>
        </a:p>
      </dsp:txBody>
      <dsp:txXfrm>
        <a:off x="6892325" y="1502846"/>
        <a:ext cx="1239657" cy="1717669"/>
      </dsp:txXfrm>
    </dsp:sp>
    <dsp:sp modelId="{B9454000-5160-4473-8DA1-1669595B75A9}">
      <dsp:nvSpPr>
        <dsp:cNvPr id="0" name=""/>
        <dsp:cNvSpPr/>
      </dsp:nvSpPr>
      <dsp:spPr>
        <a:xfrm>
          <a:off x="8269722" y="841504"/>
          <a:ext cx="1239657" cy="72"/>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FBB448-4D80-4631-A971-8CB85D7BCFFA}">
      <dsp:nvSpPr>
        <dsp:cNvPr id="0" name=""/>
        <dsp:cNvSpPr/>
      </dsp:nvSpPr>
      <dsp:spPr>
        <a:xfrm>
          <a:off x="9542437" y="795259"/>
          <a:ext cx="63360" cy="119007"/>
        </a:xfrm>
        <a:prstGeom prst="chevron">
          <a:avLst>
            <a:gd name="adj" fmla="val 90000"/>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AD6DE8-C169-46B5-82DC-FE3A56060171}">
      <dsp:nvSpPr>
        <dsp:cNvPr id="0" name=""/>
        <dsp:cNvSpPr/>
      </dsp:nvSpPr>
      <dsp:spPr>
        <a:xfrm>
          <a:off x="8641776" y="593765"/>
          <a:ext cx="495550" cy="495550"/>
        </a:xfrm>
        <a:prstGeom prst="ellipse">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30" tIns="19230" rIns="19230" bIns="19230" numCol="1" spcCol="1270" anchor="ctr" anchorCtr="0">
          <a:noAutofit/>
        </a:bodyPr>
        <a:lstStyle/>
        <a:p>
          <a:pPr marL="0" lvl="0" indent="0" algn="ctr" defTabSz="1111250">
            <a:lnSpc>
              <a:spcPct val="90000"/>
            </a:lnSpc>
            <a:spcBef>
              <a:spcPct val="0"/>
            </a:spcBef>
            <a:spcAft>
              <a:spcPct val="35000"/>
            </a:spcAft>
            <a:buNone/>
          </a:pPr>
          <a:r>
            <a:rPr lang="en-US" sz="2500" kern="1200"/>
            <a:t>7</a:t>
          </a:r>
        </a:p>
      </dsp:txBody>
      <dsp:txXfrm>
        <a:off x="8714348" y="666337"/>
        <a:ext cx="350406" cy="350406"/>
      </dsp:txXfrm>
    </dsp:sp>
    <dsp:sp modelId="{F1659226-8B49-46A6-808E-F56C6B933814}">
      <dsp:nvSpPr>
        <dsp:cNvPr id="0" name=""/>
        <dsp:cNvSpPr/>
      </dsp:nvSpPr>
      <dsp:spPr>
        <a:xfrm>
          <a:off x="8269722" y="1254915"/>
          <a:ext cx="1239742"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792" tIns="165100" rIns="97792" bIns="165100" numCol="1" spcCol="1270" anchor="t" anchorCtr="0">
          <a:noAutofit/>
        </a:bodyPr>
        <a:lstStyle/>
        <a:p>
          <a:pPr marL="0" lvl="0" indent="0" algn="l" defTabSz="488950">
            <a:lnSpc>
              <a:spcPct val="90000"/>
            </a:lnSpc>
            <a:spcBef>
              <a:spcPct val="0"/>
            </a:spcBef>
            <a:spcAft>
              <a:spcPct val="35000"/>
            </a:spcAft>
            <a:buNone/>
          </a:pPr>
          <a:r>
            <a:rPr lang="en-US" sz="1100" kern="1200"/>
            <a:t>Week 7 : Reformat code a bit and Combine with other project</a:t>
          </a:r>
        </a:p>
      </dsp:txBody>
      <dsp:txXfrm>
        <a:off x="8269722" y="1502863"/>
        <a:ext cx="1239742" cy="1717652"/>
      </dsp:txXfrm>
    </dsp:sp>
    <dsp:sp modelId="{63106613-9573-4986-B8DC-0BA9C2873194}">
      <dsp:nvSpPr>
        <dsp:cNvPr id="0" name=""/>
        <dsp:cNvSpPr/>
      </dsp:nvSpPr>
      <dsp:spPr>
        <a:xfrm>
          <a:off x="9647213" y="841504"/>
          <a:ext cx="619828" cy="72"/>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CA179-74F7-4509-AFCC-2F72F0860B32}">
      <dsp:nvSpPr>
        <dsp:cNvPr id="0" name=""/>
        <dsp:cNvSpPr/>
      </dsp:nvSpPr>
      <dsp:spPr>
        <a:xfrm>
          <a:off x="10019267" y="593765"/>
          <a:ext cx="495550" cy="495550"/>
        </a:xfrm>
        <a:prstGeom prst="ellipse">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30" tIns="19230" rIns="19230" bIns="19230" numCol="1" spcCol="1270" anchor="ctr" anchorCtr="0">
          <a:noAutofit/>
        </a:bodyPr>
        <a:lstStyle/>
        <a:p>
          <a:pPr marL="0" lvl="0" indent="0" algn="ctr" defTabSz="1111250">
            <a:lnSpc>
              <a:spcPct val="90000"/>
            </a:lnSpc>
            <a:spcBef>
              <a:spcPct val="0"/>
            </a:spcBef>
            <a:spcAft>
              <a:spcPct val="35000"/>
            </a:spcAft>
            <a:buNone/>
          </a:pPr>
          <a:r>
            <a:rPr lang="en-US" sz="2500" kern="1200"/>
            <a:t>8</a:t>
          </a:r>
        </a:p>
      </dsp:txBody>
      <dsp:txXfrm>
        <a:off x="10091839" y="666337"/>
        <a:ext cx="350406" cy="350406"/>
      </dsp:txXfrm>
    </dsp:sp>
    <dsp:sp modelId="{0AED8BF8-48B7-4243-9159-DEA0AFA5C199}">
      <dsp:nvSpPr>
        <dsp:cNvPr id="0" name=""/>
        <dsp:cNvSpPr/>
      </dsp:nvSpPr>
      <dsp:spPr>
        <a:xfrm>
          <a:off x="9647213" y="1254915"/>
          <a:ext cx="1239657"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786" tIns="165100" rIns="97786" bIns="165100" numCol="1" spcCol="1270" anchor="t" anchorCtr="0">
          <a:noAutofit/>
        </a:bodyPr>
        <a:lstStyle/>
        <a:p>
          <a:pPr marL="0" lvl="0" indent="0" algn="l" defTabSz="488950">
            <a:lnSpc>
              <a:spcPct val="90000"/>
            </a:lnSpc>
            <a:spcBef>
              <a:spcPct val="0"/>
            </a:spcBef>
            <a:spcAft>
              <a:spcPct val="35000"/>
            </a:spcAft>
            <a:buNone/>
          </a:pPr>
          <a:r>
            <a:rPr lang="en-US" sz="1100" kern="1200"/>
            <a:t>Week 8 : After Merging Code with main project fix bugs.</a:t>
          </a:r>
        </a:p>
      </dsp:txBody>
      <dsp:txXfrm>
        <a:off x="9647213" y="1502846"/>
        <a:ext cx="1239657" cy="1717669"/>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4/17/2022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0297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4335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4/17/2022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959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4/17/2022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1943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4/17/2022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872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734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366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7858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0411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4/17/2022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1565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4/17/2022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487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lIns="109728" tIns="109728" rIns="109728" bIns="9144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lIns="109728" tIns="109728" rIns="109728" bIns="91440" anchor="ctr"/>
          <a:lstStyle>
            <a:lvl1pPr algn="r">
              <a:defRPr sz="900">
                <a:solidFill>
                  <a:schemeClr val="tx1">
                    <a:lumMod val="75000"/>
                    <a:lumOff val="25000"/>
                  </a:schemeClr>
                </a:solidFill>
              </a:defRPr>
            </a:lvl1pPr>
          </a:lstStyle>
          <a:p>
            <a:fld id="{ED291B17-9318-49DB-B28B-6E5994AE9581}" type="datetime1">
              <a:rPr lang="en-US" smtClean="0"/>
              <a:t>4/17/2022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lIns="109728" tIns="109728" rIns="109728" bIns="9144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lIns="109728" tIns="109728" rIns="109728" bIns="9144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0769408"/>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457200" rtl="0" eaLnBrk="1" latinLnBrk="0" hangingPunct="1">
        <a:lnSpc>
          <a:spcPct val="100000"/>
        </a:lnSpc>
        <a:spcBef>
          <a:spcPct val="0"/>
        </a:spcBef>
        <a:buNone/>
        <a:defRPr sz="32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9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E17BA5-DEC3-6B4D-9959-82A107C58A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 y="-22"/>
            <a:ext cx="12191997" cy="6858022"/>
          </a:xfrm>
          <a:prstGeom prst="rect">
            <a:avLst/>
          </a:prstGeom>
        </p:spPr>
      </p:pic>
      <p:sp>
        <p:nvSpPr>
          <p:cNvPr id="9" name="Rectangle 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397938"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08774" y="309440"/>
            <a:ext cx="11725980" cy="3569242"/>
          </a:xfrm>
        </p:spPr>
        <p:txBody>
          <a:bodyPr anchor="t">
            <a:normAutofit/>
          </a:bodyPr>
          <a:lstStyle/>
          <a:p>
            <a:pPr algn="r"/>
            <a:r>
              <a:rPr lang="en-US" sz="4800">
                <a:solidFill>
                  <a:schemeClr val="bg1"/>
                </a:solidFill>
                <a:cs typeface="Calibri Light"/>
              </a:rPr>
              <a:t>Students Project Management Webapp</a:t>
            </a:r>
          </a:p>
        </p:txBody>
      </p:sp>
      <p:sp>
        <p:nvSpPr>
          <p:cNvPr id="3" name="Subtitle 2"/>
          <p:cNvSpPr>
            <a:spLocks noGrp="1"/>
          </p:cNvSpPr>
          <p:nvPr>
            <p:ph type="subTitle" idx="1"/>
          </p:nvPr>
        </p:nvSpPr>
        <p:spPr>
          <a:xfrm>
            <a:off x="6099055" y="4553792"/>
            <a:ext cx="5449479" cy="2289794"/>
          </a:xfrm>
        </p:spPr>
        <p:txBody>
          <a:bodyPr vert="horz" lIns="91440" tIns="45720" rIns="91440" bIns="45720" rtlCol="0" anchor="b">
            <a:normAutofit/>
          </a:bodyPr>
          <a:lstStyle/>
          <a:p>
            <a:pPr algn="r">
              <a:lnSpc>
                <a:spcPct val="100000"/>
              </a:lnSpc>
            </a:pPr>
            <a:r>
              <a:rPr lang="en-US" sz="1700" dirty="0">
                <a:solidFill>
                  <a:srgbClr val="FFFF00"/>
                </a:solidFill>
                <a:cs typeface="Calibri"/>
              </a:rPr>
              <a:t>Group Id :</a:t>
            </a:r>
            <a:r>
              <a:rPr lang="en-US" sz="1700" dirty="0">
                <a:solidFill>
                  <a:schemeClr val="bg1"/>
                </a:solidFill>
                <a:cs typeface="Calibri"/>
              </a:rPr>
              <a:t> SPD 12</a:t>
            </a:r>
          </a:p>
          <a:p>
            <a:pPr algn="r">
              <a:lnSpc>
                <a:spcPct val="100000"/>
              </a:lnSpc>
            </a:pPr>
            <a:r>
              <a:rPr lang="en-US" sz="1700" dirty="0">
                <a:solidFill>
                  <a:srgbClr val="FFFF00"/>
                </a:solidFill>
                <a:cs typeface="Calibri"/>
              </a:rPr>
              <a:t>Name :</a:t>
            </a:r>
            <a:r>
              <a:rPr lang="en-US" sz="1700" dirty="0">
                <a:solidFill>
                  <a:schemeClr val="bg1"/>
                </a:solidFill>
                <a:cs typeface="Calibri"/>
              </a:rPr>
              <a:t> Chaitanya Sawant</a:t>
            </a:r>
          </a:p>
          <a:p>
            <a:pPr algn="r">
              <a:lnSpc>
                <a:spcPct val="100000"/>
              </a:lnSpc>
            </a:pPr>
            <a:r>
              <a:rPr lang="en-US" sz="1700" dirty="0">
                <a:solidFill>
                  <a:srgbClr val="FFFF00"/>
                </a:solidFill>
                <a:cs typeface="Calibri"/>
              </a:rPr>
              <a:t>Div :</a:t>
            </a:r>
            <a:r>
              <a:rPr lang="en-US" sz="1700" dirty="0">
                <a:solidFill>
                  <a:schemeClr val="bg1"/>
                </a:solidFill>
                <a:cs typeface="Calibri"/>
              </a:rPr>
              <a:t> ET-D                              </a:t>
            </a:r>
            <a:endParaRPr lang="en-US" sz="1700">
              <a:solidFill>
                <a:schemeClr val="bg1"/>
              </a:solidFill>
            </a:endParaRPr>
          </a:p>
          <a:p>
            <a:pPr algn="r">
              <a:lnSpc>
                <a:spcPct val="100000"/>
              </a:lnSpc>
            </a:pPr>
            <a:r>
              <a:rPr lang="en-US" sz="1700" dirty="0">
                <a:solidFill>
                  <a:srgbClr val="FFFF00"/>
                </a:solidFill>
                <a:cs typeface="Calibri"/>
              </a:rPr>
              <a:t>Roll NO: </a:t>
            </a:r>
            <a:r>
              <a:rPr lang="en-US" sz="1700" dirty="0">
                <a:solidFill>
                  <a:schemeClr val="bg1"/>
                </a:solidFill>
                <a:cs typeface="Calibri"/>
              </a:rPr>
              <a:t>18                           </a:t>
            </a:r>
          </a:p>
          <a:p>
            <a:pPr algn="r">
              <a:lnSpc>
                <a:spcPct val="100000"/>
              </a:lnSpc>
            </a:pPr>
            <a:r>
              <a:rPr lang="en-US" sz="1700" dirty="0">
                <a:solidFill>
                  <a:schemeClr val="bg1"/>
                </a:solidFill>
                <a:cs typeface="Calibri"/>
              </a:rPr>
              <a:t>           </a:t>
            </a:r>
            <a:r>
              <a:rPr lang="en-US" sz="1700" dirty="0">
                <a:solidFill>
                  <a:srgbClr val="FFFF00"/>
                </a:solidFill>
                <a:cs typeface="Calibri"/>
              </a:rPr>
              <a:t>Gr. NO: </a:t>
            </a:r>
            <a:r>
              <a:rPr lang="en-US" sz="1700" dirty="0">
                <a:solidFill>
                  <a:schemeClr val="bg1"/>
                </a:solidFill>
                <a:cs typeface="Calibri"/>
              </a:rPr>
              <a:t>11910343      </a:t>
            </a:r>
            <a:r>
              <a:rPr lang="en-US" sz="1300" dirty="0">
                <a:solidFill>
                  <a:schemeClr val="bg1"/>
                </a:solidFill>
                <a:cs typeface="Calibri"/>
              </a:rPr>
              <a:t>                     </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37E5301-926B-984C-C8F5-E40B0B121648}"/>
              </a:ext>
            </a:extLst>
          </p:cNvPr>
          <p:cNvSpPr>
            <a:spLocks noGrp="1"/>
          </p:cNvSpPr>
          <p:nvPr>
            <p:ph type="title"/>
          </p:nvPr>
        </p:nvSpPr>
        <p:spPr>
          <a:xfrm>
            <a:off x="771148" y="1037967"/>
            <a:ext cx="3054091" cy="4709131"/>
          </a:xfrm>
        </p:spPr>
        <p:txBody>
          <a:bodyPr anchor="ctr">
            <a:normAutofit/>
          </a:bodyPr>
          <a:lstStyle/>
          <a:p>
            <a:r>
              <a:rPr lang="en-US">
                <a:solidFill>
                  <a:srgbClr val="FFFEFF"/>
                </a:solidFill>
              </a:rPr>
              <a:t>Overview</a:t>
            </a:r>
          </a:p>
        </p:txBody>
      </p:sp>
      <p:sp>
        <p:nvSpPr>
          <p:cNvPr id="3" name="Content Placeholder 2">
            <a:extLst>
              <a:ext uri="{FF2B5EF4-FFF2-40B4-BE49-F238E27FC236}">
                <a16:creationId xmlns:a16="http://schemas.microsoft.com/office/drawing/2014/main" id="{ADD21C56-AB0C-9795-CB61-98E0C28C8105}"/>
              </a:ext>
            </a:extLst>
          </p:cNvPr>
          <p:cNvSpPr>
            <a:spLocks noGrp="1"/>
          </p:cNvSpPr>
          <p:nvPr>
            <p:ph idx="1"/>
          </p:nvPr>
        </p:nvSpPr>
        <p:spPr>
          <a:xfrm>
            <a:off x="4534935" y="1037968"/>
            <a:ext cx="6725899" cy="4820832"/>
          </a:xfrm>
        </p:spPr>
        <p:txBody>
          <a:bodyPr>
            <a:normAutofit/>
          </a:bodyPr>
          <a:lstStyle/>
          <a:p>
            <a:pPr marL="305435" indent="-305435"/>
            <a:r>
              <a:rPr lang="en-US" dirty="0"/>
              <a:t>This webapp is for college purpose only. There are mainly two sections Students and Teachers. Students can create project and teachers decide whether to approve that project or not. Students can create tasks for approved projects and only teachers can mark them as complete or not. Students can upload required documents related to projects. Teachers can see them and grade project accordingly. </a:t>
            </a:r>
          </a:p>
        </p:txBody>
      </p:sp>
    </p:spTree>
    <p:extLst>
      <p:ext uri="{BB962C8B-B14F-4D97-AF65-F5344CB8AC3E}">
        <p14:creationId xmlns:p14="http://schemas.microsoft.com/office/powerpoint/2010/main" val="585660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07DD-4ABD-6FD9-68A8-D9B93E42657F}"/>
              </a:ext>
            </a:extLst>
          </p:cNvPr>
          <p:cNvSpPr>
            <a:spLocks noGrp="1"/>
          </p:cNvSpPr>
          <p:nvPr>
            <p:ph type="title"/>
          </p:nvPr>
        </p:nvSpPr>
        <p:spPr>
          <a:xfrm>
            <a:off x="518562" y="587333"/>
            <a:ext cx="11029616" cy="604173"/>
          </a:xfrm>
        </p:spPr>
        <p:txBody>
          <a:bodyPr/>
          <a:lstStyle/>
          <a:p>
            <a:r>
              <a:rPr lang="en-US" dirty="0"/>
              <a:t>Features</a:t>
            </a:r>
          </a:p>
        </p:txBody>
      </p:sp>
      <p:sp>
        <p:nvSpPr>
          <p:cNvPr id="3" name="Content Placeholder 2">
            <a:extLst>
              <a:ext uri="{FF2B5EF4-FFF2-40B4-BE49-F238E27FC236}">
                <a16:creationId xmlns:a16="http://schemas.microsoft.com/office/drawing/2014/main" id="{2F05487B-B7DA-F6AB-9174-5AF51E7B6098}"/>
              </a:ext>
            </a:extLst>
          </p:cNvPr>
          <p:cNvSpPr>
            <a:spLocks noGrp="1"/>
          </p:cNvSpPr>
          <p:nvPr>
            <p:ph idx="1"/>
          </p:nvPr>
        </p:nvSpPr>
        <p:spPr>
          <a:xfrm>
            <a:off x="581192" y="2340864"/>
            <a:ext cx="4182054" cy="3634486"/>
          </a:xfrm>
        </p:spPr>
        <p:txBody>
          <a:bodyPr/>
          <a:lstStyle/>
          <a:p>
            <a:pPr marL="305435" indent="-305435"/>
            <a:r>
              <a:rPr lang="en-US" dirty="0"/>
              <a:t>Two sections Students and Teachers</a:t>
            </a:r>
          </a:p>
          <a:p>
            <a:pPr marL="305435" indent="-305435"/>
            <a:r>
              <a:rPr lang="en-US" dirty="0"/>
              <a:t>Students :  Main features</a:t>
            </a:r>
          </a:p>
          <a:p>
            <a:pPr marL="305435" indent="-305435"/>
            <a:r>
              <a:rPr lang="en-US" dirty="0"/>
              <a:t>1. Login System</a:t>
            </a:r>
          </a:p>
          <a:p>
            <a:pPr marL="305435" indent="-305435"/>
            <a:r>
              <a:rPr lang="en-US" dirty="0"/>
              <a:t>2. Edit Profile</a:t>
            </a:r>
          </a:p>
          <a:p>
            <a:pPr marL="305435" indent="-305435"/>
            <a:r>
              <a:rPr lang="en-US" dirty="0"/>
              <a:t>3. CRUD operations on projects</a:t>
            </a:r>
          </a:p>
          <a:p>
            <a:pPr marL="305435" indent="-305435"/>
            <a:r>
              <a:rPr lang="en-US" dirty="0"/>
              <a:t>4. Create tasks for projects</a:t>
            </a:r>
          </a:p>
          <a:p>
            <a:pPr marL="305435" indent="-305435"/>
            <a:r>
              <a:rPr lang="en-US" dirty="0"/>
              <a:t>5. CRUD operations on tasks</a:t>
            </a:r>
          </a:p>
          <a:p>
            <a:pPr marL="305435" indent="-305435"/>
            <a:r>
              <a:rPr lang="en-US" dirty="0"/>
              <a:t>6. Upload Documents</a:t>
            </a:r>
          </a:p>
        </p:txBody>
      </p:sp>
      <p:sp>
        <p:nvSpPr>
          <p:cNvPr id="4" name="TextBox 3">
            <a:extLst>
              <a:ext uri="{FF2B5EF4-FFF2-40B4-BE49-F238E27FC236}">
                <a16:creationId xmlns:a16="http://schemas.microsoft.com/office/drawing/2014/main" id="{B4ADA89B-33DB-2C75-C33C-75FA7F6852BB}"/>
              </a:ext>
            </a:extLst>
          </p:cNvPr>
          <p:cNvSpPr txBox="1"/>
          <p:nvPr/>
        </p:nvSpPr>
        <p:spPr>
          <a:xfrm>
            <a:off x="5131497" y="2511468"/>
            <a:ext cx="5311034" cy="3373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05435" indent="-305435">
              <a:lnSpc>
                <a:spcPct val="110000"/>
              </a:lnSpc>
              <a:spcBef>
                <a:spcPct val="20000"/>
              </a:spcBef>
              <a:spcAft>
                <a:spcPts val="600"/>
              </a:spcAft>
              <a:buFont typeface="Arial"/>
              <a:buChar char="•"/>
            </a:pPr>
            <a:r>
              <a:rPr lang="en-US" dirty="0">
                <a:ea typeface="+mn-lt"/>
                <a:cs typeface="+mn-lt"/>
              </a:rPr>
              <a:t>Teachers :  Main features</a:t>
            </a:r>
          </a:p>
          <a:p>
            <a:pPr marL="305435" indent="-305435">
              <a:lnSpc>
                <a:spcPct val="110000"/>
              </a:lnSpc>
              <a:spcBef>
                <a:spcPct val="20000"/>
              </a:spcBef>
              <a:spcAft>
                <a:spcPts val="600"/>
              </a:spcAft>
              <a:buFont typeface="Arial"/>
              <a:buChar char="•"/>
            </a:pPr>
            <a:r>
              <a:rPr lang="en-US" dirty="0">
                <a:ea typeface="+mn-lt"/>
                <a:cs typeface="+mn-lt"/>
              </a:rPr>
              <a:t>1. Login System</a:t>
            </a:r>
          </a:p>
          <a:p>
            <a:pPr marL="305435" indent="-305435">
              <a:lnSpc>
                <a:spcPct val="110000"/>
              </a:lnSpc>
              <a:spcBef>
                <a:spcPct val="20000"/>
              </a:spcBef>
              <a:spcAft>
                <a:spcPts val="600"/>
              </a:spcAft>
              <a:buFont typeface="Arial"/>
              <a:buChar char="•"/>
            </a:pPr>
            <a:r>
              <a:rPr lang="en-US" dirty="0">
                <a:ea typeface="+mn-lt"/>
                <a:cs typeface="+mn-lt"/>
              </a:rPr>
              <a:t>2. Edit Profile</a:t>
            </a:r>
          </a:p>
          <a:p>
            <a:pPr marL="305435" indent="-305435">
              <a:lnSpc>
                <a:spcPct val="110000"/>
              </a:lnSpc>
              <a:spcBef>
                <a:spcPct val="20000"/>
              </a:spcBef>
              <a:spcAft>
                <a:spcPts val="600"/>
              </a:spcAft>
              <a:buFont typeface="Arial"/>
              <a:buChar char="•"/>
            </a:pPr>
            <a:r>
              <a:rPr lang="en-US" dirty="0">
                <a:ea typeface="+mn-lt"/>
                <a:cs typeface="+mn-lt"/>
              </a:rPr>
              <a:t>3. Approve Projects and Add remarks to projects</a:t>
            </a:r>
          </a:p>
          <a:p>
            <a:pPr marL="305435" indent="-305435">
              <a:lnSpc>
                <a:spcPct val="110000"/>
              </a:lnSpc>
              <a:spcBef>
                <a:spcPct val="20000"/>
              </a:spcBef>
              <a:spcAft>
                <a:spcPts val="600"/>
              </a:spcAft>
              <a:buFont typeface="Arial"/>
              <a:buChar char="•"/>
            </a:pPr>
            <a:r>
              <a:rPr lang="en-US" dirty="0">
                <a:ea typeface="+mn-lt"/>
                <a:cs typeface="+mn-lt"/>
              </a:rPr>
              <a:t>4. See tasks and mark them as completed or not</a:t>
            </a:r>
          </a:p>
          <a:p>
            <a:pPr marL="305435" indent="-305435">
              <a:lnSpc>
                <a:spcPct val="110000"/>
              </a:lnSpc>
              <a:spcBef>
                <a:spcPct val="20000"/>
              </a:spcBef>
              <a:spcAft>
                <a:spcPts val="600"/>
              </a:spcAft>
              <a:buFont typeface="Arial"/>
              <a:buChar char="•"/>
            </a:pPr>
            <a:r>
              <a:rPr lang="en-US" dirty="0">
                <a:ea typeface="+mn-lt"/>
                <a:cs typeface="+mn-lt"/>
              </a:rPr>
              <a:t>5. See uploaded documents</a:t>
            </a:r>
          </a:p>
          <a:p>
            <a:pPr marL="305435" indent="-305435">
              <a:lnSpc>
                <a:spcPct val="110000"/>
              </a:lnSpc>
              <a:spcBef>
                <a:spcPct val="20000"/>
              </a:spcBef>
              <a:spcAft>
                <a:spcPts val="600"/>
              </a:spcAft>
              <a:buFont typeface="Arial"/>
              <a:buChar char="•"/>
            </a:pPr>
            <a:r>
              <a:rPr lang="en-US" dirty="0"/>
              <a:t>6. Add marks </a:t>
            </a:r>
          </a:p>
          <a:p>
            <a:endParaRPr lang="en-US" dirty="0"/>
          </a:p>
        </p:txBody>
      </p:sp>
    </p:spTree>
    <p:extLst>
      <p:ext uri="{BB962C8B-B14F-4D97-AF65-F5344CB8AC3E}">
        <p14:creationId xmlns:p14="http://schemas.microsoft.com/office/powerpoint/2010/main" val="2886422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C2048-08B3-3215-8A9A-B4FE1B0B3DF1}"/>
              </a:ext>
            </a:extLst>
          </p:cNvPr>
          <p:cNvSpPr>
            <a:spLocks noGrp="1"/>
          </p:cNvSpPr>
          <p:nvPr>
            <p:ph type="title"/>
          </p:nvPr>
        </p:nvSpPr>
        <p:spPr>
          <a:xfrm>
            <a:off x="581192" y="1109251"/>
            <a:ext cx="11029616" cy="781625"/>
          </a:xfrm>
        </p:spPr>
        <p:txBody>
          <a:bodyPr/>
          <a:lstStyle/>
          <a:p>
            <a:r>
              <a:rPr lang="en-US" dirty="0"/>
              <a:t>Technologies used</a:t>
            </a:r>
          </a:p>
        </p:txBody>
      </p:sp>
      <p:sp>
        <p:nvSpPr>
          <p:cNvPr id="3" name="Content Placeholder 2">
            <a:extLst>
              <a:ext uri="{FF2B5EF4-FFF2-40B4-BE49-F238E27FC236}">
                <a16:creationId xmlns:a16="http://schemas.microsoft.com/office/drawing/2014/main" id="{3CF5AE7E-FE78-DDC9-FFDC-61AF1B5FCCC1}"/>
              </a:ext>
            </a:extLst>
          </p:cNvPr>
          <p:cNvSpPr>
            <a:spLocks noGrp="1"/>
          </p:cNvSpPr>
          <p:nvPr>
            <p:ph idx="1"/>
          </p:nvPr>
        </p:nvSpPr>
        <p:spPr/>
        <p:txBody>
          <a:bodyPr/>
          <a:lstStyle/>
          <a:p>
            <a:pPr marL="305435" indent="-305435"/>
            <a:r>
              <a:rPr lang="en-US" dirty="0"/>
              <a:t>Front end : React JS, tailwind CSS</a:t>
            </a:r>
          </a:p>
          <a:p>
            <a:pPr marL="305435" indent="-305435"/>
            <a:r>
              <a:rPr lang="en-US" dirty="0"/>
              <a:t>Back end : Node JS, MongoDB, Express JS</a:t>
            </a:r>
          </a:p>
          <a:p>
            <a:pPr marL="305435" indent="-305435"/>
            <a:r>
              <a:rPr lang="en-US" dirty="0"/>
              <a:t>Programing Language: JavaScript</a:t>
            </a:r>
          </a:p>
          <a:p>
            <a:pPr marL="305435" indent="-305435"/>
            <a:r>
              <a:rPr lang="en-US" dirty="0"/>
              <a:t>Other libraries used: Multer, </a:t>
            </a:r>
            <a:r>
              <a:rPr lang="en-US" dirty="0" err="1"/>
              <a:t>Nodemon</a:t>
            </a:r>
            <a:r>
              <a:rPr lang="en-US" dirty="0"/>
              <a:t>, JWT, </a:t>
            </a:r>
            <a:r>
              <a:rPr lang="en-US" dirty="0" err="1"/>
              <a:t>Bcrypt</a:t>
            </a:r>
            <a:r>
              <a:rPr lang="en-US" dirty="0"/>
              <a:t>, Mongoose, Joi</a:t>
            </a:r>
          </a:p>
        </p:txBody>
      </p:sp>
    </p:spTree>
    <p:extLst>
      <p:ext uri="{BB962C8B-B14F-4D97-AF65-F5344CB8AC3E}">
        <p14:creationId xmlns:p14="http://schemas.microsoft.com/office/powerpoint/2010/main" val="157582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C88C-D1CC-0C18-7882-6E6C12ABBCCB}"/>
              </a:ext>
            </a:extLst>
          </p:cNvPr>
          <p:cNvSpPr>
            <a:spLocks noGrp="1"/>
          </p:cNvSpPr>
          <p:nvPr>
            <p:ph type="title"/>
          </p:nvPr>
        </p:nvSpPr>
        <p:spPr>
          <a:xfrm>
            <a:off x="581192" y="702156"/>
            <a:ext cx="11029616" cy="604173"/>
          </a:xfrm>
        </p:spPr>
        <p:txBody>
          <a:bodyPr/>
          <a:lstStyle/>
          <a:p>
            <a:r>
              <a:rPr lang="en-US" dirty="0"/>
              <a:t>Control flow graph</a:t>
            </a:r>
          </a:p>
        </p:txBody>
      </p:sp>
      <p:pic>
        <p:nvPicPr>
          <p:cNvPr id="4" name="Picture 4">
            <a:extLst>
              <a:ext uri="{FF2B5EF4-FFF2-40B4-BE49-F238E27FC236}">
                <a16:creationId xmlns:a16="http://schemas.microsoft.com/office/drawing/2014/main" id="{A8ECA2D2-3279-147B-27FE-4DF97A3DA341}"/>
              </a:ext>
            </a:extLst>
          </p:cNvPr>
          <p:cNvPicPr>
            <a:picLocks noChangeAspect="1"/>
          </p:cNvPicPr>
          <p:nvPr/>
        </p:nvPicPr>
        <p:blipFill rotWithShape="1">
          <a:blip r:embed="rId2"/>
          <a:srcRect r="40915" b="7307"/>
          <a:stretch/>
        </p:blipFill>
        <p:spPr>
          <a:xfrm>
            <a:off x="2960320" y="1474404"/>
            <a:ext cx="7336930" cy="4994402"/>
          </a:xfrm>
          <a:prstGeom prst="rect">
            <a:avLst/>
          </a:prstGeom>
        </p:spPr>
      </p:pic>
    </p:spTree>
    <p:extLst>
      <p:ext uri="{BB962C8B-B14F-4D97-AF65-F5344CB8AC3E}">
        <p14:creationId xmlns:p14="http://schemas.microsoft.com/office/powerpoint/2010/main" val="2596856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5AAB8-9A4F-A54F-4518-84A305C744AB}"/>
              </a:ext>
            </a:extLst>
          </p:cNvPr>
          <p:cNvSpPr>
            <a:spLocks noGrp="1"/>
          </p:cNvSpPr>
          <p:nvPr>
            <p:ph type="title"/>
          </p:nvPr>
        </p:nvSpPr>
        <p:spPr>
          <a:xfrm>
            <a:off x="581192" y="702156"/>
            <a:ext cx="11029616" cy="562419"/>
          </a:xfrm>
        </p:spPr>
        <p:txBody>
          <a:bodyPr/>
          <a:lstStyle/>
          <a:p>
            <a:r>
              <a:rPr lang="en-US" dirty="0"/>
              <a:t>Control flow graph</a:t>
            </a:r>
          </a:p>
        </p:txBody>
      </p:sp>
      <p:pic>
        <p:nvPicPr>
          <p:cNvPr id="4" name="Picture 4">
            <a:extLst>
              <a:ext uri="{FF2B5EF4-FFF2-40B4-BE49-F238E27FC236}">
                <a16:creationId xmlns:a16="http://schemas.microsoft.com/office/drawing/2014/main" id="{60537A10-251A-C09D-2C39-9189DCD1A8CF}"/>
              </a:ext>
            </a:extLst>
          </p:cNvPr>
          <p:cNvPicPr>
            <a:picLocks noChangeAspect="1"/>
          </p:cNvPicPr>
          <p:nvPr/>
        </p:nvPicPr>
        <p:blipFill rotWithShape="1">
          <a:blip r:embed="rId2"/>
          <a:srcRect r="48976" b="25339"/>
          <a:stretch/>
        </p:blipFill>
        <p:spPr>
          <a:xfrm>
            <a:off x="2334017" y="1432651"/>
            <a:ext cx="7942528" cy="5173003"/>
          </a:xfrm>
          <a:prstGeom prst="rect">
            <a:avLst/>
          </a:prstGeom>
        </p:spPr>
      </p:pic>
    </p:spTree>
    <p:extLst>
      <p:ext uri="{BB962C8B-B14F-4D97-AF65-F5344CB8AC3E}">
        <p14:creationId xmlns:p14="http://schemas.microsoft.com/office/powerpoint/2010/main" val="2134866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B08CB85C-2635-4250-DA64-5C54F11E2564}"/>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Time line</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07D0849B-7C45-49AD-FFC9-2EBEF81F92D3}"/>
              </a:ext>
            </a:extLst>
          </p:cNvPr>
          <p:cNvGraphicFramePr>
            <a:graphicFrameLocks noGrp="1"/>
          </p:cNvGraphicFramePr>
          <p:nvPr>
            <p:ph idx="1"/>
            <p:extLst>
              <p:ext uri="{D42A27DB-BD31-4B8C-83A1-F6EECF244321}">
                <p14:modId xmlns:p14="http://schemas.microsoft.com/office/powerpoint/2010/main" val="140550789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280851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412E24"/>
      </a:dk2>
      <a:lt2>
        <a:srgbClr val="E8E7E2"/>
      </a:lt2>
      <a:accent1>
        <a:srgbClr val="96A2C6"/>
      </a:accent1>
      <a:accent2>
        <a:srgbClr val="897FBA"/>
      </a:accent2>
      <a:accent3>
        <a:srgbClr val="B296C6"/>
      </a:accent3>
      <a:accent4>
        <a:srgbClr val="BA7FBA"/>
      </a:accent4>
      <a:accent5>
        <a:srgbClr val="C696B2"/>
      </a:accent5>
      <a:accent6>
        <a:srgbClr val="BA7F89"/>
      </a:accent6>
      <a:hlink>
        <a:srgbClr val="908257"/>
      </a:hlink>
      <a:folHlink>
        <a:srgbClr val="7F7F7F"/>
      </a:folHlink>
    </a:clrScheme>
    <a:fontScheme name="Dividend">
      <a:maj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DividendVTI</vt:lpstr>
      <vt:lpstr>Students Project Management Webapp</vt:lpstr>
      <vt:lpstr>Overview</vt:lpstr>
      <vt:lpstr>Features</vt:lpstr>
      <vt:lpstr>Technologies used</vt:lpstr>
      <vt:lpstr>Control flow graph</vt:lpstr>
      <vt:lpstr>Control flow graph</vt:lpstr>
      <vt:lpstr>Time 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210</cp:revision>
  <dcterms:created xsi:type="dcterms:W3CDTF">2022-04-17T11:32:33Z</dcterms:created>
  <dcterms:modified xsi:type="dcterms:W3CDTF">2022-04-17T12:13:09Z</dcterms:modified>
</cp:coreProperties>
</file>